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72" r:id="rId4"/>
  </p:sldMasterIdLst>
  <p:notesMasterIdLst>
    <p:notesMasterId r:id="rId18"/>
  </p:notesMasterIdLst>
  <p:handoutMasterIdLst>
    <p:handoutMasterId r:id="rId19"/>
  </p:handoutMasterIdLst>
  <p:sldIdLst>
    <p:sldId id="256" r:id="rId5"/>
    <p:sldId id="262" r:id="rId6"/>
    <p:sldId id="263" r:id="rId7"/>
    <p:sldId id="259" r:id="rId8"/>
    <p:sldId id="266" r:id="rId9"/>
    <p:sldId id="265" r:id="rId10"/>
    <p:sldId id="267" r:id="rId11"/>
    <p:sldId id="269" r:id="rId12"/>
    <p:sldId id="270" r:id="rId13"/>
    <p:sldId id="271" r:id="rId14"/>
    <p:sldId id="260" r:id="rId15"/>
    <p:sldId id="264" r:id="rId16"/>
    <p:sldId id="268" r:id="rId17"/>
  </p:sldIdLst>
  <p:sldSz cx="12192000" cy="6858000"/>
  <p:notesSz cx="6858000" cy="9144000"/>
  <p:defaultTextStyle>
    <a:defPPr rtl="0">
      <a:defRPr lang="en-gb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FD6BE1-011B-4485-944B-8DC4E7D1D1DD}" v="240" dt="2025-10-20T16:55:08.1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9970" autoAdjust="0"/>
    <p:restoredTop sz="86408" autoAdjust="0"/>
  </p:normalViewPr>
  <p:slideViewPr>
    <p:cSldViewPr snapToGrid="0">
      <p:cViewPr varScale="1">
        <p:scale>
          <a:sx n="95" d="100"/>
          <a:sy n="95" d="100"/>
        </p:scale>
        <p:origin x="193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78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horbani, Payman" userId="a45f9958-c696-4e23-ba70-fcf5e7b5c74e" providerId="ADAL" clId="{AEEE8E7C-BE45-46C9-98A5-772D3647EFD6}"/>
    <pc:docChg chg="undo custSel addSld delSld modSld sldOrd">
      <pc:chgData name="Ghorbani, Payman" userId="a45f9958-c696-4e23-ba70-fcf5e7b5c74e" providerId="ADAL" clId="{AEEE8E7C-BE45-46C9-98A5-772D3647EFD6}" dt="2025-10-20T16:55:08.123" v="1180"/>
      <pc:docMkLst>
        <pc:docMk/>
      </pc:docMkLst>
      <pc:sldChg chg="addSp delSp modSp mod modTransition modAnim">
        <pc:chgData name="Ghorbani, Payman" userId="a45f9958-c696-4e23-ba70-fcf5e7b5c74e" providerId="ADAL" clId="{AEEE8E7C-BE45-46C9-98A5-772D3647EFD6}" dt="2025-10-20T16:55:08.123" v="1180"/>
        <pc:sldMkLst>
          <pc:docMk/>
          <pc:sldMk cId="1487700712" sldId="256"/>
        </pc:sldMkLst>
        <pc:spChg chg="mod">
          <ac:chgData name="Ghorbani, Payman" userId="a45f9958-c696-4e23-ba70-fcf5e7b5c74e" providerId="ADAL" clId="{AEEE8E7C-BE45-46C9-98A5-772D3647EFD6}" dt="2025-10-19T22:35:29.504" v="985" actId="113"/>
          <ac:spMkLst>
            <pc:docMk/>
            <pc:sldMk cId="1487700712" sldId="256"/>
            <ac:spMk id="3" creationId="{48B6CF59-4E5B-494D-A2F7-97ADD01E6497}"/>
          </ac:spMkLst>
        </pc:spChg>
        <pc:picChg chg="add del mod">
          <ac:chgData name="Ghorbani, Payman" userId="a45f9958-c696-4e23-ba70-fcf5e7b5c74e" providerId="ADAL" clId="{AEEE8E7C-BE45-46C9-98A5-772D3647EFD6}" dt="2025-10-20T13:49:51.717" v="1150"/>
          <ac:picMkLst>
            <pc:docMk/>
            <pc:sldMk cId="1487700712" sldId="256"/>
            <ac:picMk id="5" creationId="{DFB8B695-C550-E9AE-CE57-10607F3C85B5}"/>
          </ac:picMkLst>
        </pc:picChg>
        <pc:picChg chg="add del mod">
          <ac:chgData name="Ghorbani, Payman" userId="a45f9958-c696-4e23-ba70-fcf5e7b5c74e" providerId="ADAL" clId="{AEEE8E7C-BE45-46C9-98A5-772D3647EFD6}" dt="2025-10-20T13:59:47.921" v="1152"/>
          <ac:picMkLst>
            <pc:docMk/>
            <pc:sldMk cId="1487700712" sldId="256"/>
            <ac:picMk id="6" creationId="{15F34109-8CA0-8B03-EE4C-EC5C80413E3A}"/>
          </ac:picMkLst>
        </pc:picChg>
        <pc:picChg chg="add del mod ord">
          <ac:chgData name="Ghorbani, Payman" userId="a45f9958-c696-4e23-ba70-fcf5e7b5c74e" providerId="ADAL" clId="{AEEE8E7C-BE45-46C9-98A5-772D3647EFD6}" dt="2025-10-20T14:01:21.605" v="1153"/>
          <ac:picMkLst>
            <pc:docMk/>
            <pc:sldMk cId="1487700712" sldId="256"/>
            <ac:picMk id="11" creationId="{06A21C05-47E2-9997-5B87-41744716B856}"/>
          </ac:picMkLst>
        </pc:picChg>
        <pc:picChg chg="add del mod">
          <ac:chgData name="Ghorbani, Payman" userId="a45f9958-c696-4e23-ba70-fcf5e7b5c74e" providerId="ADAL" clId="{AEEE8E7C-BE45-46C9-98A5-772D3647EFD6}" dt="2025-10-20T14:04:37.100" v="1156"/>
          <ac:picMkLst>
            <pc:docMk/>
            <pc:sldMk cId="1487700712" sldId="256"/>
            <ac:picMk id="14" creationId="{4436D67A-911F-7DB6-68BD-6A22E6B25638}"/>
          </ac:picMkLst>
        </pc:picChg>
        <pc:picChg chg="add del mod">
          <ac:chgData name="Ghorbani, Payman" userId="a45f9958-c696-4e23-ba70-fcf5e7b5c74e" providerId="ADAL" clId="{AEEE8E7C-BE45-46C9-98A5-772D3647EFD6}" dt="2025-10-20T14:10:29.521" v="1157"/>
          <ac:picMkLst>
            <pc:docMk/>
            <pc:sldMk cId="1487700712" sldId="256"/>
            <ac:picMk id="16" creationId="{26710E07-E47B-841B-9F2A-CD0E36A84093}"/>
          </ac:picMkLst>
        </pc:picChg>
        <pc:picChg chg="add del mod">
          <ac:chgData name="Ghorbani, Payman" userId="a45f9958-c696-4e23-ba70-fcf5e7b5c74e" providerId="ADAL" clId="{AEEE8E7C-BE45-46C9-98A5-772D3647EFD6}" dt="2025-10-20T12:24:42.069" v="1140"/>
          <ac:picMkLst>
            <pc:docMk/>
            <pc:sldMk cId="1487700712" sldId="256"/>
            <ac:picMk id="21" creationId="{31B0AD66-5AFA-D50C-B7A8-A6A9411B8F36}"/>
          </ac:picMkLst>
        </pc:picChg>
        <pc:picChg chg="add del mod ord">
          <ac:chgData name="Ghorbani, Payman" userId="a45f9958-c696-4e23-ba70-fcf5e7b5c74e" providerId="ADAL" clId="{AEEE8E7C-BE45-46C9-98A5-772D3647EFD6}" dt="2025-10-20T12:24:51.017" v="1141"/>
          <ac:picMkLst>
            <pc:docMk/>
            <pc:sldMk cId="1487700712" sldId="256"/>
            <ac:picMk id="25" creationId="{FEEEBEDD-9E27-9EC7-7B38-74502A3C46FA}"/>
          </ac:picMkLst>
        </pc:picChg>
        <pc:picChg chg="add del mod">
          <ac:chgData name="Ghorbani, Payman" userId="a45f9958-c696-4e23-ba70-fcf5e7b5c74e" providerId="ADAL" clId="{AEEE8E7C-BE45-46C9-98A5-772D3647EFD6}" dt="2025-10-20T12:24:59.346" v="1143"/>
          <ac:picMkLst>
            <pc:docMk/>
            <pc:sldMk cId="1487700712" sldId="256"/>
            <ac:picMk id="26" creationId="{AF104D7C-3F3B-4BA6-E478-5620DA9E144E}"/>
          </ac:picMkLst>
        </pc:picChg>
        <pc:picChg chg="add del mod ord">
          <ac:chgData name="Ghorbani, Payman" userId="a45f9958-c696-4e23-ba70-fcf5e7b5c74e" providerId="ADAL" clId="{AEEE8E7C-BE45-46C9-98A5-772D3647EFD6}" dt="2025-10-20T13:38:19.847" v="1144"/>
          <ac:picMkLst>
            <pc:docMk/>
            <pc:sldMk cId="1487700712" sldId="256"/>
            <ac:picMk id="29" creationId="{56A11D70-36DC-DD1A-41A7-444A29D4F295}"/>
          </ac:picMkLst>
        </pc:picChg>
        <pc:picChg chg="add del mod">
          <ac:chgData name="Ghorbani, Payman" userId="a45f9958-c696-4e23-ba70-fcf5e7b5c74e" providerId="ADAL" clId="{AEEE8E7C-BE45-46C9-98A5-772D3647EFD6}" dt="2025-10-20T13:42:44.786" v="1146"/>
          <ac:picMkLst>
            <pc:docMk/>
            <pc:sldMk cId="1487700712" sldId="256"/>
            <ac:picMk id="30" creationId="{59794C7E-D352-C645-91EC-3A7C28B53A75}"/>
          </ac:picMkLst>
        </pc:picChg>
        <pc:picChg chg="add del mod">
          <ac:chgData name="Ghorbani, Payman" userId="a45f9958-c696-4e23-ba70-fcf5e7b5c74e" providerId="ADAL" clId="{AEEE8E7C-BE45-46C9-98A5-772D3647EFD6}" dt="2025-10-20T16:55:08.123" v="1180"/>
          <ac:picMkLst>
            <pc:docMk/>
            <pc:sldMk cId="1487700712" sldId="256"/>
            <ac:picMk id="31" creationId="{EFEEF984-D3F8-BC97-C222-0977D402EA47}"/>
          </ac:picMkLst>
        </pc:picChg>
        <pc:picChg chg="add mod">
          <ac:chgData name="Ghorbani, Payman" userId="a45f9958-c696-4e23-ba70-fcf5e7b5c74e" providerId="ADAL" clId="{AEEE8E7C-BE45-46C9-98A5-772D3647EFD6}" dt="2025-10-20T16:55:08.123" v="1180"/>
          <ac:picMkLst>
            <pc:docMk/>
            <pc:sldMk cId="1487700712" sldId="256"/>
            <ac:picMk id="32" creationId="{DE636410-6612-34AF-CC6E-2F6C967D5903}"/>
          </ac:picMkLst>
        </pc:picChg>
        <pc:picChg chg="add del mod ord">
          <ac:chgData name="Ghorbani, Payman" userId="a45f9958-c696-4e23-ba70-fcf5e7b5c74e" providerId="ADAL" clId="{AEEE8E7C-BE45-46C9-98A5-772D3647EFD6}" dt="2025-10-20T13:43:09.513" v="1147"/>
          <ac:picMkLst>
            <pc:docMk/>
            <pc:sldMk cId="1487700712" sldId="256"/>
            <ac:picMk id="36" creationId="{6BB0FD82-5354-39C3-E3D9-7EE1BC1353B1}"/>
          </ac:picMkLst>
        </pc:picChg>
      </pc:sldChg>
      <pc:sldChg chg="add del">
        <pc:chgData name="Ghorbani, Payman" userId="a45f9958-c696-4e23-ba70-fcf5e7b5c74e" providerId="ADAL" clId="{AEEE8E7C-BE45-46C9-98A5-772D3647EFD6}" dt="2025-10-19T17:57:47.737" v="924" actId="47"/>
        <pc:sldMkLst>
          <pc:docMk/>
          <pc:sldMk cId="497607547" sldId="258"/>
        </pc:sldMkLst>
      </pc:sldChg>
      <pc:sldChg chg="addSp delSp modSp mod ord modTransition">
        <pc:chgData name="Ghorbani, Payman" userId="a45f9958-c696-4e23-ba70-fcf5e7b5c74e" providerId="ADAL" clId="{AEEE8E7C-BE45-46C9-98A5-772D3647EFD6}" dt="2025-10-20T14:21:47.028" v="1159"/>
        <pc:sldMkLst>
          <pc:docMk/>
          <pc:sldMk cId="4209322005" sldId="259"/>
        </pc:sldMkLst>
        <pc:spChg chg="mod">
          <ac:chgData name="Ghorbani, Payman" userId="a45f9958-c696-4e23-ba70-fcf5e7b5c74e" providerId="ADAL" clId="{AEEE8E7C-BE45-46C9-98A5-772D3647EFD6}" dt="2025-10-19T17:06:31.833" v="655" actId="27636"/>
          <ac:spMkLst>
            <pc:docMk/>
            <pc:sldMk cId="4209322005" sldId="259"/>
            <ac:spMk id="2" creationId="{7F2616EE-270D-4F4C-BA1F-2708D387B800}"/>
          </ac:spMkLst>
        </pc:spChg>
        <pc:spChg chg="add del mod">
          <ac:chgData name="Ghorbani, Payman" userId="a45f9958-c696-4e23-ba70-fcf5e7b5c74e" providerId="ADAL" clId="{AEEE8E7C-BE45-46C9-98A5-772D3647EFD6}" dt="2025-10-19T17:03:13.902" v="635"/>
          <ac:spMkLst>
            <pc:docMk/>
            <pc:sldMk cId="4209322005" sldId="259"/>
            <ac:spMk id="7" creationId="{8F8DDC9F-798D-ABE7-76CC-EAD591D82DEF}"/>
          </ac:spMkLst>
        </pc:spChg>
        <pc:spChg chg="add mod">
          <ac:chgData name="Ghorbani, Payman" userId="a45f9958-c696-4e23-ba70-fcf5e7b5c74e" providerId="ADAL" clId="{AEEE8E7C-BE45-46C9-98A5-772D3647EFD6}" dt="2025-10-19T17:08:04.044" v="663" actId="13926"/>
          <ac:spMkLst>
            <pc:docMk/>
            <pc:sldMk cId="4209322005" sldId="259"/>
            <ac:spMk id="9" creationId="{E1CC956E-7D75-2457-7D9B-654C867C8EF6}"/>
          </ac:spMkLst>
        </pc:spChg>
        <pc:graphicFrameChg chg="mod modGraphic">
          <ac:chgData name="Ghorbani, Payman" userId="a45f9958-c696-4e23-ba70-fcf5e7b5c74e" providerId="ADAL" clId="{AEEE8E7C-BE45-46C9-98A5-772D3647EFD6}" dt="2025-10-19T17:07:31.805" v="660" actId="313"/>
          <ac:graphicFrameMkLst>
            <pc:docMk/>
            <pc:sldMk cId="4209322005" sldId="259"/>
            <ac:graphicFrameMk id="6" creationId="{BF629521-FFD2-45DA-9D1D-A5F09BD5A2D9}"/>
          </ac:graphicFrameMkLst>
        </pc:graphicFrameChg>
        <pc:picChg chg="del mod">
          <ac:chgData name="Ghorbani, Payman" userId="a45f9958-c696-4e23-ba70-fcf5e7b5c74e" providerId="ADAL" clId="{AEEE8E7C-BE45-46C9-98A5-772D3647EFD6}" dt="2025-10-19T17:03:44.973" v="637" actId="478"/>
          <ac:picMkLst>
            <pc:docMk/>
            <pc:sldMk cId="4209322005" sldId="259"/>
            <ac:picMk id="8" creationId="{EA70616B-E344-4856-8DF9-707C26236613}"/>
          </ac:picMkLst>
        </pc:picChg>
        <pc:picChg chg="add mod">
          <ac:chgData name="Ghorbani, Payman" userId="a45f9958-c696-4e23-ba70-fcf5e7b5c74e" providerId="ADAL" clId="{AEEE8E7C-BE45-46C9-98A5-772D3647EFD6}" dt="2025-10-20T14:21:47.028" v="1159"/>
          <ac:picMkLst>
            <pc:docMk/>
            <pc:sldMk cId="4209322005" sldId="259"/>
            <ac:picMk id="25" creationId="{C7E72BC0-A3DC-565B-AAFA-5D0D24E4A260}"/>
          </ac:picMkLst>
        </pc:picChg>
      </pc:sldChg>
      <pc:sldChg chg="modSp mod ord modTransition">
        <pc:chgData name="Ghorbani, Payman" userId="a45f9958-c696-4e23-ba70-fcf5e7b5c74e" providerId="ADAL" clId="{AEEE8E7C-BE45-46C9-98A5-772D3647EFD6}" dt="2025-10-20T13:59:47.921" v="1152"/>
        <pc:sldMkLst>
          <pc:docMk/>
          <pc:sldMk cId="3501347425" sldId="260"/>
        </pc:sldMkLst>
        <pc:spChg chg="mod">
          <ac:chgData name="Ghorbani, Payman" userId="a45f9958-c696-4e23-ba70-fcf5e7b5c74e" providerId="ADAL" clId="{AEEE8E7C-BE45-46C9-98A5-772D3647EFD6}" dt="2025-10-19T17:58:24.116" v="943" actId="20577"/>
          <ac:spMkLst>
            <pc:docMk/>
            <pc:sldMk cId="3501347425" sldId="260"/>
            <ac:spMk id="3" creationId="{A9CB511D-EA45-4336-847C-1252667143B5}"/>
          </ac:spMkLst>
        </pc:spChg>
      </pc:sldChg>
      <pc:sldChg chg="del">
        <pc:chgData name="Ghorbani, Payman" userId="a45f9958-c696-4e23-ba70-fcf5e7b5c74e" providerId="ADAL" clId="{AEEE8E7C-BE45-46C9-98A5-772D3647EFD6}" dt="2025-10-19T17:57:30.560" v="921" actId="47"/>
        <pc:sldMkLst>
          <pc:docMk/>
          <pc:sldMk cId="1703342593" sldId="261"/>
        </pc:sldMkLst>
      </pc:sldChg>
      <pc:sldChg chg="addSp delSp modSp mod modTransition setBg">
        <pc:chgData name="Ghorbani, Payman" userId="a45f9958-c696-4e23-ba70-fcf5e7b5c74e" providerId="ADAL" clId="{AEEE8E7C-BE45-46C9-98A5-772D3647EFD6}" dt="2025-10-20T14:10:29.521" v="1157"/>
        <pc:sldMkLst>
          <pc:docMk/>
          <pc:sldMk cId="2289263855" sldId="262"/>
        </pc:sldMkLst>
        <pc:spChg chg="mod">
          <ac:chgData name="Ghorbani, Payman" userId="a45f9958-c696-4e23-ba70-fcf5e7b5c74e" providerId="ADAL" clId="{AEEE8E7C-BE45-46C9-98A5-772D3647EFD6}" dt="2025-10-19T16:44:15.555" v="34" actId="26606"/>
          <ac:spMkLst>
            <pc:docMk/>
            <pc:sldMk cId="2289263855" sldId="262"/>
            <ac:spMk id="2" creationId="{B14E27DB-49D9-BA5E-974B-3270152A3403}"/>
          </ac:spMkLst>
        </pc:spChg>
        <pc:spChg chg="mod">
          <ac:chgData name="Ghorbani, Payman" userId="a45f9958-c696-4e23-ba70-fcf5e7b5c74e" providerId="ADAL" clId="{AEEE8E7C-BE45-46C9-98A5-772D3647EFD6}" dt="2025-10-19T22:37:16.819" v="987" actId="58"/>
          <ac:spMkLst>
            <pc:docMk/>
            <pc:sldMk cId="2289263855" sldId="262"/>
            <ac:spMk id="3" creationId="{A9F74143-F8EF-B192-D39F-37D33CE6C209}"/>
          </ac:spMkLst>
        </pc:spChg>
        <pc:spChg chg="del mod ord">
          <ac:chgData name="Ghorbani, Payman" userId="a45f9958-c696-4e23-ba70-fcf5e7b5c74e" providerId="ADAL" clId="{AEEE8E7C-BE45-46C9-98A5-772D3647EFD6}" dt="2025-10-20T10:39:30.363" v="994" actId="478"/>
          <ac:spMkLst>
            <pc:docMk/>
            <pc:sldMk cId="2289263855" sldId="262"/>
            <ac:spMk id="5" creationId="{2E533BD5-C932-18AA-6031-E84E44A69560}"/>
          </ac:spMkLst>
        </pc:spChg>
        <pc:spChg chg="mod ord">
          <ac:chgData name="Ghorbani, Payman" userId="a45f9958-c696-4e23-ba70-fcf5e7b5c74e" providerId="ADAL" clId="{AEEE8E7C-BE45-46C9-98A5-772D3647EFD6}" dt="2025-10-19T16:44:15.555" v="34" actId="26606"/>
          <ac:spMkLst>
            <pc:docMk/>
            <pc:sldMk cId="2289263855" sldId="262"/>
            <ac:spMk id="6" creationId="{11C088D4-EE5C-DE4B-8E18-7396BFAC63D1}"/>
          </ac:spMkLst>
        </pc:spChg>
        <pc:spChg chg="mod">
          <ac:chgData name="Ghorbani, Payman" userId="a45f9958-c696-4e23-ba70-fcf5e7b5c74e" providerId="ADAL" clId="{AEEE8E7C-BE45-46C9-98A5-772D3647EFD6}" dt="2025-10-19T16:44:15.555" v="34" actId="26606"/>
          <ac:spMkLst>
            <pc:docMk/>
            <pc:sldMk cId="2289263855" sldId="262"/>
            <ac:spMk id="7" creationId="{17386874-7C53-A4EA-144B-47B4DED6CF0C}"/>
          </ac:spMkLst>
        </pc:spChg>
        <pc:spChg chg="mod">
          <ac:chgData name="Ghorbani, Payman" userId="a45f9958-c696-4e23-ba70-fcf5e7b5c74e" providerId="ADAL" clId="{AEEE8E7C-BE45-46C9-98A5-772D3647EFD6}" dt="2025-10-19T16:44:15.555" v="34" actId="26606"/>
          <ac:spMkLst>
            <pc:docMk/>
            <pc:sldMk cId="2289263855" sldId="262"/>
            <ac:spMk id="8" creationId="{6A388227-85BA-0761-3BAC-CBC9083C594B}"/>
          </ac:spMkLst>
        </pc:spChg>
        <pc:spChg chg="add del">
          <ac:chgData name="Ghorbani, Payman" userId="a45f9958-c696-4e23-ba70-fcf5e7b5c74e" providerId="ADAL" clId="{AEEE8E7C-BE45-46C9-98A5-772D3647EFD6}" dt="2025-10-19T16:44:15.555" v="34" actId="26606"/>
          <ac:spMkLst>
            <pc:docMk/>
            <pc:sldMk cId="2289263855" sldId="262"/>
            <ac:spMk id="12" creationId="{8F404549-B4DC-481C-926C-DED3EF1C585B}"/>
          </ac:spMkLst>
        </pc:spChg>
        <pc:spChg chg="add del">
          <ac:chgData name="Ghorbani, Payman" userId="a45f9958-c696-4e23-ba70-fcf5e7b5c74e" providerId="ADAL" clId="{AEEE8E7C-BE45-46C9-98A5-772D3647EFD6}" dt="2025-10-19T16:44:15.555" v="34" actId="26606"/>
          <ac:spMkLst>
            <pc:docMk/>
            <pc:sldMk cId="2289263855" sldId="262"/>
            <ac:spMk id="13" creationId="{1E8FD5CD-351E-4B06-8B78-BD5102D00908}"/>
          </ac:spMkLst>
        </pc:spChg>
        <pc:spChg chg="add del">
          <ac:chgData name="Ghorbani, Payman" userId="a45f9958-c696-4e23-ba70-fcf5e7b5c74e" providerId="ADAL" clId="{AEEE8E7C-BE45-46C9-98A5-772D3647EFD6}" dt="2025-10-19T16:43:47.532" v="30" actId="26606"/>
          <ac:spMkLst>
            <pc:docMk/>
            <pc:sldMk cId="2289263855" sldId="262"/>
            <ac:spMk id="15" creationId="{C5CB481D-E6B5-4DA2-9178-6DE77AB5C94E}"/>
          </ac:spMkLst>
        </pc:spChg>
        <pc:grpChg chg="add del">
          <ac:chgData name="Ghorbani, Payman" userId="a45f9958-c696-4e23-ba70-fcf5e7b5c74e" providerId="ADAL" clId="{AEEE8E7C-BE45-46C9-98A5-772D3647EFD6}" dt="2025-10-19T16:43:47.532" v="30" actId="26606"/>
          <ac:grpSpMkLst>
            <pc:docMk/>
            <pc:sldMk cId="2289263855" sldId="262"/>
            <ac:grpSpMk id="17" creationId="{6277250E-AC94-4AE1-B264-401790964E96}"/>
          </ac:grpSpMkLst>
        </pc:grpChg>
        <pc:picChg chg="add del mod ord">
          <ac:chgData name="Ghorbani, Payman" userId="a45f9958-c696-4e23-ba70-fcf5e7b5c74e" providerId="ADAL" clId="{AEEE8E7C-BE45-46C9-98A5-772D3647EFD6}" dt="2025-10-19T16:44:19.494" v="37" actId="22"/>
          <ac:picMkLst>
            <pc:docMk/>
            <pc:sldMk cId="2289263855" sldId="262"/>
            <ac:picMk id="10" creationId="{0E34E546-608B-0B5B-9A8A-E70865F3863F}"/>
          </ac:picMkLst>
        </pc:picChg>
        <pc:picChg chg="add mod">
          <ac:chgData name="Ghorbani, Payman" userId="a45f9958-c696-4e23-ba70-fcf5e7b5c74e" providerId="ADAL" clId="{AEEE8E7C-BE45-46C9-98A5-772D3647EFD6}" dt="2025-10-20T11:39:45.832" v="1137" actId="1076"/>
          <ac:picMkLst>
            <pc:docMk/>
            <pc:sldMk cId="2289263855" sldId="262"/>
            <ac:picMk id="14" creationId="{9325A2AA-B877-DD72-00FC-9BF11B7C41AC}"/>
          </ac:picMkLst>
        </pc:picChg>
        <pc:picChg chg="add mod">
          <ac:chgData name="Ghorbani, Payman" userId="a45f9958-c696-4e23-ba70-fcf5e7b5c74e" providerId="ADAL" clId="{AEEE8E7C-BE45-46C9-98A5-772D3647EFD6}" dt="2025-10-20T14:10:29.521" v="1157"/>
          <ac:picMkLst>
            <pc:docMk/>
            <pc:sldMk cId="2289263855" sldId="262"/>
            <ac:picMk id="17" creationId="{13853EB9-B98A-A342-5BE4-5D476AAFF874}"/>
          </ac:picMkLst>
        </pc:picChg>
      </pc:sldChg>
      <pc:sldChg chg="addSp modSp modTransition">
        <pc:chgData name="Ghorbani, Payman" userId="a45f9958-c696-4e23-ba70-fcf5e7b5c74e" providerId="ADAL" clId="{AEEE8E7C-BE45-46C9-98A5-772D3647EFD6}" dt="2025-10-20T14:19:03.345" v="1158"/>
        <pc:sldMkLst>
          <pc:docMk/>
          <pc:sldMk cId="3379997354" sldId="263"/>
        </pc:sldMkLst>
        <pc:picChg chg="add mod">
          <ac:chgData name="Ghorbani, Payman" userId="a45f9958-c696-4e23-ba70-fcf5e7b5c74e" providerId="ADAL" clId="{AEEE8E7C-BE45-46C9-98A5-772D3647EFD6}" dt="2025-10-20T14:19:03.345" v="1158"/>
          <ac:picMkLst>
            <pc:docMk/>
            <pc:sldMk cId="3379997354" sldId="263"/>
            <ac:picMk id="15" creationId="{E993599E-00ED-7367-7696-F122D354F941}"/>
          </ac:picMkLst>
        </pc:picChg>
      </pc:sldChg>
      <pc:sldChg chg="modSp mod modTransition">
        <pc:chgData name="Ghorbani, Payman" userId="a45f9958-c696-4e23-ba70-fcf5e7b5c74e" providerId="ADAL" clId="{AEEE8E7C-BE45-46C9-98A5-772D3647EFD6}" dt="2025-10-20T13:59:47.921" v="1152"/>
        <pc:sldMkLst>
          <pc:docMk/>
          <pc:sldMk cId="2370449933" sldId="264"/>
        </pc:sldMkLst>
        <pc:spChg chg="mod">
          <ac:chgData name="Ghorbani, Payman" userId="a45f9958-c696-4e23-ba70-fcf5e7b5c74e" providerId="ADAL" clId="{AEEE8E7C-BE45-46C9-98A5-772D3647EFD6}" dt="2025-10-19T17:37:46.325" v="828" actId="20577"/>
          <ac:spMkLst>
            <pc:docMk/>
            <pc:sldMk cId="2370449933" sldId="264"/>
            <ac:spMk id="2" creationId="{4F0B7DD6-5B5F-297B-3036-4FF96020EFED}"/>
          </ac:spMkLst>
        </pc:spChg>
        <pc:spChg chg="mod">
          <ac:chgData name="Ghorbani, Payman" userId="a45f9958-c696-4e23-ba70-fcf5e7b5c74e" providerId="ADAL" clId="{AEEE8E7C-BE45-46C9-98A5-772D3647EFD6}" dt="2025-10-19T18:24:28.275" v="970" actId="21"/>
          <ac:spMkLst>
            <pc:docMk/>
            <pc:sldMk cId="2370449933" sldId="264"/>
            <ac:spMk id="3" creationId="{545A2434-3510-7657-402B-176104E6F744}"/>
          </ac:spMkLst>
        </pc:spChg>
      </pc:sldChg>
      <pc:sldChg chg="addSp delSp modSp mod ord modTransition setBg modAnim">
        <pc:chgData name="Ghorbani, Payman" userId="a45f9958-c696-4e23-ba70-fcf5e7b5c74e" providerId="ADAL" clId="{AEEE8E7C-BE45-46C9-98A5-772D3647EFD6}" dt="2025-10-20T15:08:30.513" v="1167"/>
        <pc:sldMkLst>
          <pc:docMk/>
          <pc:sldMk cId="2583002227" sldId="265"/>
        </pc:sldMkLst>
        <pc:spChg chg="mod">
          <ac:chgData name="Ghorbani, Payman" userId="a45f9958-c696-4e23-ba70-fcf5e7b5c74e" providerId="ADAL" clId="{AEEE8E7C-BE45-46C9-98A5-772D3647EFD6}" dt="2025-10-19T17:31:10.312" v="751" actId="26606"/>
          <ac:spMkLst>
            <pc:docMk/>
            <pc:sldMk cId="2583002227" sldId="265"/>
            <ac:spMk id="2" creationId="{CFE72EBE-461B-0AD8-6E25-D03E93405AFA}"/>
          </ac:spMkLst>
        </pc:spChg>
        <pc:spChg chg="add del mod">
          <ac:chgData name="Ghorbani, Payman" userId="a45f9958-c696-4e23-ba70-fcf5e7b5c74e" providerId="ADAL" clId="{AEEE8E7C-BE45-46C9-98A5-772D3647EFD6}" dt="2025-10-19T17:31:10.312" v="751" actId="26606"/>
          <ac:spMkLst>
            <pc:docMk/>
            <pc:sldMk cId="2583002227" sldId="265"/>
            <ac:spMk id="3" creationId="{8168A263-9481-8091-5823-7944D737DD0D}"/>
          </ac:spMkLst>
        </pc:spChg>
        <pc:spChg chg="mod ord">
          <ac:chgData name="Ghorbani, Payman" userId="a45f9958-c696-4e23-ba70-fcf5e7b5c74e" providerId="ADAL" clId="{AEEE8E7C-BE45-46C9-98A5-772D3647EFD6}" dt="2025-10-19T17:31:10.312" v="751" actId="26606"/>
          <ac:spMkLst>
            <pc:docMk/>
            <pc:sldMk cId="2583002227" sldId="265"/>
            <ac:spMk id="4" creationId="{14D2510E-078C-9A7D-224D-0562A0B9D9C7}"/>
          </ac:spMkLst>
        </pc:spChg>
        <pc:spChg chg="mod">
          <ac:chgData name="Ghorbani, Payman" userId="a45f9958-c696-4e23-ba70-fcf5e7b5c74e" providerId="ADAL" clId="{AEEE8E7C-BE45-46C9-98A5-772D3647EFD6}" dt="2025-10-19T17:31:10.312" v="751" actId="26606"/>
          <ac:spMkLst>
            <pc:docMk/>
            <pc:sldMk cId="2583002227" sldId="265"/>
            <ac:spMk id="5" creationId="{46506A69-A3FC-A4EE-A3C7-8E442E778DD5}"/>
          </ac:spMkLst>
        </pc:spChg>
        <pc:spChg chg="mod">
          <ac:chgData name="Ghorbani, Payman" userId="a45f9958-c696-4e23-ba70-fcf5e7b5c74e" providerId="ADAL" clId="{AEEE8E7C-BE45-46C9-98A5-772D3647EFD6}" dt="2025-10-19T17:31:10.312" v="751" actId="26606"/>
          <ac:spMkLst>
            <pc:docMk/>
            <pc:sldMk cId="2583002227" sldId="265"/>
            <ac:spMk id="6" creationId="{6E84E32C-2982-F329-0417-E0CCBB24C7C7}"/>
          </ac:spMkLst>
        </pc:spChg>
        <pc:spChg chg="add mod">
          <ac:chgData name="Ghorbani, Payman" userId="a45f9958-c696-4e23-ba70-fcf5e7b5c74e" providerId="ADAL" clId="{AEEE8E7C-BE45-46C9-98A5-772D3647EFD6}" dt="2025-10-19T16:19:18.863" v="1"/>
          <ac:spMkLst>
            <pc:docMk/>
            <pc:sldMk cId="2583002227" sldId="265"/>
            <ac:spMk id="7" creationId="{13C2C396-8339-A5C1-0312-51EFE3BF063E}"/>
          </ac:spMkLst>
        </pc:spChg>
        <pc:spChg chg="add">
          <ac:chgData name="Ghorbani, Payman" userId="a45f9958-c696-4e23-ba70-fcf5e7b5c74e" providerId="ADAL" clId="{AEEE8E7C-BE45-46C9-98A5-772D3647EFD6}" dt="2025-10-19T17:31:10.312" v="751" actId="26606"/>
          <ac:spMkLst>
            <pc:docMk/>
            <pc:sldMk cId="2583002227" sldId="265"/>
            <ac:spMk id="15" creationId="{2E32075D-9299-4657-87D7-B9987B7FDE36}"/>
          </ac:spMkLst>
        </pc:spChg>
        <pc:picChg chg="add del mod">
          <ac:chgData name="Ghorbani, Payman" userId="a45f9958-c696-4e23-ba70-fcf5e7b5c74e" providerId="ADAL" clId="{AEEE8E7C-BE45-46C9-98A5-772D3647EFD6}" dt="2025-10-19T17:30:44.477" v="749" actId="21"/>
          <ac:picMkLst>
            <pc:docMk/>
            <pc:sldMk cId="2583002227" sldId="265"/>
            <ac:picMk id="9" creationId="{4283F412-C6B7-E0D2-1680-14201C91CCD1}"/>
          </ac:picMkLst>
        </pc:picChg>
        <pc:picChg chg="add mod ord">
          <ac:chgData name="Ghorbani, Payman" userId="a45f9958-c696-4e23-ba70-fcf5e7b5c74e" providerId="ADAL" clId="{AEEE8E7C-BE45-46C9-98A5-772D3647EFD6}" dt="2025-10-19T17:31:10.312" v="751" actId="26606"/>
          <ac:picMkLst>
            <pc:docMk/>
            <pc:sldMk cId="2583002227" sldId="265"/>
            <ac:picMk id="10" creationId="{4283F412-C6B7-E0D2-1680-14201C91CCD1}"/>
          </ac:picMkLst>
        </pc:picChg>
        <pc:picChg chg="add del mod">
          <ac:chgData name="Ghorbani, Payman" userId="a45f9958-c696-4e23-ba70-fcf5e7b5c74e" providerId="ADAL" clId="{AEEE8E7C-BE45-46C9-98A5-772D3647EFD6}" dt="2025-10-20T15:05:34.923" v="1166"/>
          <ac:picMkLst>
            <pc:docMk/>
            <pc:sldMk cId="2583002227" sldId="265"/>
            <ac:picMk id="28" creationId="{418E703C-BD36-66C0-5D9E-47663601FFD1}"/>
          </ac:picMkLst>
        </pc:picChg>
        <pc:picChg chg="add del mod ord">
          <ac:chgData name="Ghorbani, Payman" userId="a45f9958-c696-4e23-ba70-fcf5e7b5c74e" providerId="ADAL" clId="{AEEE8E7C-BE45-46C9-98A5-772D3647EFD6}" dt="2025-10-20T15:08:30.513" v="1167"/>
          <ac:picMkLst>
            <pc:docMk/>
            <pc:sldMk cId="2583002227" sldId="265"/>
            <ac:picMk id="31" creationId="{10DE0097-D254-1E45-0DD9-118B7B47FE5B}"/>
          </ac:picMkLst>
        </pc:picChg>
        <pc:picChg chg="add mod">
          <ac:chgData name="Ghorbani, Payman" userId="a45f9958-c696-4e23-ba70-fcf5e7b5c74e" providerId="ADAL" clId="{AEEE8E7C-BE45-46C9-98A5-772D3647EFD6}" dt="2025-10-20T15:08:30.513" v="1167"/>
          <ac:picMkLst>
            <pc:docMk/>
            <pc:sldMk cId="2583002227" sldId="265"/>
            <ac:picMk id="32" creationId="{F6950645-C669-C290-3BF1-5D7851BDB87F}"/>
          </ac:picMkLst>
        </pc:picChg>
      </pc:sldChg>
      <pc:sldChg chg="addSp delSp modSp new mod modTransition setBg modAnim">
        <pc:chgData name="Ghorbani, Payman" userId="a45f9958-c696-4e23-ba70-fcf5e7b5c74e" providerId="ADAL" clId="{AEEE8E7C-BE45-46C9-98A5-772D3647EFD6}" dt="2025-10-20T14:30:25.590" v="1163"/>
        <pc:sldMkLst>
          <pc:docMk/>
          <pc:sldMk cId="1114861716" sldId="266"/>
        </pc:sldMkLst>
        <pc:spChg chg="mod">
          <ac:chgData name="Ghorbani, Payman" userId="a45f9958-c696-4e23-ba70-fcf5e7b5c74e" providerId="ADAL" clId="{AEEE8E7C-BE45-46C9-98A5-772D3647EFD6}" dt="2025-10-19T16:44:42.867" v="42" actId="26606"/>
          <ac:spMkLst>
            <pc:docMk/>
            <pc:sldMk cId="1114861716" sldId="266"/>
            <ac:spMk id="2" creationId="{1D1E0ED0-1F6C-0BBC-841D-14EDD6223F7B}"/>
          </ac:spMkLst>
        </pc:spChg>
        <pc:spChg chg="mod">
          <ac:chgData name="Ghorbani, Payman" userId="a45f9958-c696-4e23-ba70-fcf5e7b5c74e" providerId="ADAL" clId="{AEEE8E7C-BE45-46C9-98A5-772D3647EFD6}" dt="2025-10-19T16:52:43.212" v="336" actId="255"/>
          <ac:spMkLst>
            <pc:docMk/>
            <pc:sldMk cId="1114861716" sldId="266"/>
            <ac:spMk id="3" creationId="{AB2821F2-8E7C-AB4A-5F25-DDE5F925A07A}"/>
          </ac:spMkLst>
        </pc:spChg>
        <pc:spChg chg="mod ord">
          <ac:chgData name="Ghorbani, Payman" userId="a45f9958-c696-4e23-ba70-fcf5e7b5c74e" providerId="ADAL" clId="{AEEE8E7C-BE45-46C9-98A5-772D3647EFD6}" dt="2025-10-19T16:44:42.867" v="42" actId="26606"/>
          <ac:spMkLst>
            <pc:docMk/>
            <pc:sldMk cId="1114861716" sldId="266"/>
            <ac:spMk id="4" creationId="{2D7B63C5-9022-61CD-398A-3B99BA64A2D0}"/>
          </ac:spMkLst>
        </pc:spChg>
        <pc:spChg chg="mod">
          <ac:chgData name="Ghorbani, Payman" userId="a45f9958-c696-4e23-ba70-fcf5e7b5c74e" providerId="ADAL" clId="{AEEE8E7C-BE45-46C9-98A5-772D3647EFD6}" dt="2025-10-19T16:44:42.867" v="42" actId="26606"/>
          <ac:spMkLst>
            <pc:docMk/>
            <pc:sldMk cId="1114861716" sldId="266"/>
            <ac:spMk id="5" creationId="{1C57E3D8-3540-475C-F0B5-4AD6BAE92395}"/>
          </ac:spMkLst>
        </pc:spChg>
        <pc:spChg chg="mod">
          <ac:chgData name="Ghorbani, Payman" userId="a45f9958-c696-4e23-ba70-fcf5e7b5c74e" providerId="ADAL" clId="{AEEE8E7C-BE45-46C9-98A5-772D3647EFD6}" dt="2025-10-19T16:44:42.867" v="42" actId="26606"/>
          <ac:spMkLst>
            <pc:docMk/>
            <pc:sldMk cId="1114861716" sldId="266"/>
            <ac:spMk id="6" creationId="{75B7C3AF-2B0E-C92C-001A-DBB3AC8E56B0}"/>
          </ac:spMkLst>
        </pc:spChg>
        <pc:spChg chg="add mod">
          <ac:chgData name="Ghorbani, Payman" userId="a45f9958-c696-4e23-ba70-fcf5e7b5c74e" providerId="ADAL" clId="{AEEE8E7C-BE45-46C9-98A5-772D3647EFD6}" dt="2025-10-19T16:54:58.092" v="396" actId="1076"/>
          <ac:spMkLst>
            <pc:docMk/>
            <pc:sldMk cId="1114861716" sldId="266"/>
            <ac:spMk id="9" creationId="{C59DA44F-1EC2-8740-DC6A-C14863E3C66D}"/>
          </ac:spMkLst>
        </pc:spChg>
        <pc:spChg chg="add del">
          <ac:chgData name="Ghorbani, Payman" userId="a45f9958-c696-4e23-ba70-fcf5e7b5c74e" providerId="ADAL" clId="{AEEE8E7C-BE45-46C9-98A5-772D3647EFD6}" dt="2025-10-19T16:44:42.853" v="41" actId="26606"/>
          <ac:spMkLst>
            <pc:docMk/>
            <pc:sldMk cId="1114861716" sldId="266"/>
            <ac:spMk id="13" creationId="{325A0672-A00B-4963-A6A1-170BBE22914F}"/>
          </ac:spMkLst>
        </pc:spChg>
        <pc:grpChg chg="add del">
          <ac:chgData name="Ghorbani, Payman" userId="a45f9958-c696-4e23-ba70-fcf5e7b5c74e" providerId="ADAL" clId="{AEEE8E7C-BE45-46C9-98A5-772D3647EFD6}" dt="2025-10-19T16:44:42.853" v="41" actId="26606"/>
          <ac:grpSpMkLst>
            <pc:docMk/>
            <pc:sldMk cId="1114861716" sldId="266"/>
            <ac:grpSpMk id="15" creationId="{E8923A14-6C7A-45FB-A5F1-2D2767025656}"/>
          </ac:grpSpMkLst>
        </pc:grpChg>
        <pc:picChg chg="add mod">
          <ac:chgData name="Ghorbani, Payman" userId="a45f9958-c696-4e23-ba70-fcf5e7b5c74e" providerId="ADAL" clId="{AEEE8E7C-BE45-46C9-98A5-772D3647EFD6}" dt="2025-10-19T16:52:50.926" v="337" actId="1076"/>
          <ac:picMkLst>
            <pc:docMk/>
            <pc:sldMk cId="1114861716" sldId="266"/>
            <ac:picMk id="8" creationId="{1F5B4F7C-7AB0-2412-9CA8-F0B49A780322}"/>
          </ac:picMkLst>
        </pc:picChg>
        <pc:picChg chg="add del mod">
          <ac:chgData name="Ghorbani, Payman" userId="a45f9958-c696-4e23-ba70-fcf5e7b5c74e" providerId="ADAL" clId="{AEEE8E7C-BE45-46C9-98A5-772D3647EFD6}" dt="2025-10-20T14:28:24.542" v="1162"/>
          <ac:picMkLst>
            <pc:docMk/>
            <pc:sldMk cId="1114861716" sldId="266"/>
            <ac:picMk id="19" creationId="{02712D13-345B-C975-949A-7E7AB4242DD4}"/>
          </ac:picMkLst>
        </pc:picChg>
        <pc:picChg chg="add del mod ord">
          <ac:chgData name="Ghorbani, Payman" userId="a45f9958-c696-4e23-ba70-fcf5e7b5c74e" providerId="ADAL" clId="{AEEE8E7C-BE45-46C9-98A5-772D3647EFD6}" dt="2025-10-20T14:30:25.590" v="1163"/>
          <ac:picMkLst>
            <pc:docMk/>
            <pc:sldMk cId="1114861716" sldId="266"/>
            <ac:picMk id="22" creationId="{368A8466-549C-E69E-0585-9108458AB4AD}"/>
          </ac:picMkLst>
        </pc:picChg>
        <pc:picChg chg="add mod">
          <ac:chgData name="Ghorbani, Payman" userId="a45f9958-c696-4e23-ba70-fcf5e7b5c74e" providerId="ADAL" clId="{AEEE8E7C-BE45-46C9-98A5-772D3647EFD6}" dt="2025-10-20T14:30:25.590" v="1163"/>
          <ac:picMkLst>
            <pc:docMk/>
            <pc:sldMk cId="1114861716" sldId="266"/>
            <ac:picMk id="23" creationId="{176AB3C5-43F6-ED12-10EA-C1201DAE3AA3}"/>
          </ac:picMkLst>
        </pc:picChg>
      </pc:sldChg>
      <pc:sldChg chg="addSp delSp modSp new mod modTransition setBg">
        <pc:chgData name="Ghorbani, Payman" userId="a45f9958-c696-4e23-ba70-fcf5e7b5c74e" providerId="ADAL" clId="{AEEE8E7C-BE45-46C9-98A5-772D3647EFD6}" dt="2025-10-20T15:46:25.480" v="1168"/>
        <pc:sldMkLst>
          <pc:docMk/>
          <pc:sldMk cId="3035694582" sldId="267"/>
        </pc:sldMkLst>
        <pc:spChg chg="mod">
          <ac:chgData name="Ghorbani, Payman" userId="a45f9958-c696-4e23-ba70-fcf5e7b5c74e" providerId="ADAL" clId="{AEEE8E7C-BE45-46C9-98A5-772D3647EFD6}" dt="2025-10-19T17:29:56.059" v="741" actId="26606"/>
          <ac:spMkLst>
            <pc:docMk/>
            <pc:sldMk cId="3035694582" sldId="267"/>
            <ac:spMk id="2" creationId="{34D09387-D8AF-BA25-4933-DFAA51309AAE}"/>
          </ac:spMkLst>
        </pc:spChg>
        <pc:spChg chg="mod">
          <ac:chgData name="Ghorbani, Payman" userId="a45f9958-c696-4e23-ba70-fcf5e7b5c74e" providerId="ADAL" clId="{AEEE8E7C-BE45-46C9-98A5-772D3647EFD6}" dt="2025-10-19T17:34:40.418" v="789" actId="20577"/>
          <ac:spMkLst>
            <pc:docMk/>
            <pc:sldMk cId="3035694582" sldId="267"/>
            <ac:spMk id="3" creationId="{61DD60A0-9C87-64FA-EB25-0E433F38E4CE}"/>
          </ac:spMkLst>
        </pc:spChg>
        <pc:spChg chg="mod ord">
          <ac:chgData name="Ghorbani, Payman" userId="a45f9958-c696-4e23-ba70-fcf5e7b5c74e" providerId="ADAL" clId="{AEEE8E7C-BE45-46C9-98A5-772D3647EFD6}" dt="2025-10-19T17:29:56.059" v="741" actId="26606"/>
          <ac:spMkLst>
            <pc:docMk/>
            <pc:sldMk cId="3035694582" sldId="267"/>
            <ac:spMk id="4" creationId="{AFECC302-0DA2-704D-3246-A7370AFF6288}"/>
          </ac:spMkLst>
        </pc:spChg>
        <pc:spChg chg="mod">
          <ac:chgData name="Ghorbani, Payman" userId="a45f9958-c696-4e23-ba70-fcf5e7b5c74e" providerId="ADAL" clId="{AEEE8E7C-BE45-46C9-98A5-772D3647EFD6}" dt="2025-10-19T17:29:56.059" v="741" actId="26606"/>
          <ac:spMkLst>
            <pc:docMk/>
            <pc:sldMk cId="3035694582" sldId="267"/>
            <ac:spMk id="5" creationId="{F89F94E5-71CB-8103-A3EE-99C27C1A88E2}"/>
          </ac:spMkLst>
        </pc:spChg>
        <pc:spChg chg="mod">
          <ac:chgData name="Ghorbani, Payman" userId="a45f9958-c696-4e23-ba70-fcf5e7b5c74e" providerId="ADAL" clId="{AEEE8E7C-BE45-46C9-98A5-772D3647EFD6}" dt="2025-10-19T17:29:56.059" v="741" actId="26606"/>
          <ac:spMkLst>
            <pc:docMk/>
            <pc:sldMk cId="3035694582" sldId="267"/>
            <ac:spMk id="6" creationId="{9D9E8C06-8DC2-9C92-3B96-A614F696DCC7}"/>
          </ac:spMkLst>
        </pc:spChg>
        <pc:spChg chg="add">
          <ac:chgData name="Ghorbani, Payman" userId="a45f9958-c696-4e23-ba70-fcf5e7b5c74e" providerId="ADAL" clId="{AEEE8E7C-BE45-46C9-98A5-772D3647EFD6}" dt="2025-10-19T17:33:04.201" v="753"/>
          <ac:spMkLst>
            <pc:docMk/>
            <pc:sldMk cId="3035694582" sldId="267"/>
            <ac:spMk id="9" creationId="{08D1D131-F5BA-6889-E852-8AC7515584BC}"/>
          </ac:spMkLst>
        </pc:spChg>
        <pc:spChg chg="add del mod">
          <ac:chgData name="Ghorbani, Payman" userId="a45f9958-c696-4e23-ba70-fcf5e7b5c74e" providerId="ADAL" clId="{AEEE8E7C-BE45-46C9-98A5-772D3647EFD6}" dt="2025-10-20T10:38:37.991" v="991" actId="478"/>
          <ac:spMkLst>
            <pc:docMk/>
            <pc:sldMk cId="3035694582" sldId="267"/>
            <ac:spMk id="10" creationId="{CDED05DA-9B83-5CA0-EB2E-6E4B6FB0508B}"/>
          </ac:spMkLst>
        </pc:spChg>
        <pc:spChg chg="add">
          <ac:chgData name="Ghorbani, Payman" userId="a45f9958-c696-4e23-ba70-fcf5e7b5c74e" providerId="ADAL" clId="{AEEE8E7C-BE45-46C9-98A5-772D3647EFD6}" dt="2025-10-19T17:29:56.059" v="741" actId="26606"/>
          <ac:spMkLst>
            <pc:docMk/>
            <pc:sldMk cId="3035694582" sldId="267"/>
            <ac:spMk id="13" creationId="{3FE9758B-E361-4084-8D9F-729FA6C4AD7E}"/>
          </ac:spMkLst>
        </pc:spChg>
        <pc:picChg chg="add mod ord">
          <ac:chgData name="Ghorbani, Payman" userId="a45f9958-c696-4e23-ba70-fcf5e7b5c74e" providerId="ADAL" clId="{AEEE8E7C-BE45-46C9-98A5-772D3647EFD6}" dt="2025-10-19T17:30:11.669" v="742" actId="27614"/>
          <ac:picMkLst>
            <pc:docMk/>
            <pc:sldMk cId="3035694582" sldId="267"/>
            <ac:picMk id="8" creationId="{0EFD50C8-C22F-569A-DCDA-756F7012D614}"/>
          </ac:picMkLst>
        </pc:picChg>
        <pc:picChg chg="add mod">
          <ac:chgData name="Ghorbani, Payman" userId="a45f9958-c696-4e23-ba70-fcf5e7b5c74e" providerId="ADAL" clId="{AEEE8E7C-BE45-46C9-98A5-772D3647EFD6}" dt="2025-10-20T15:46:25.480" v="1168"/>
          <ac:picMkLst>
            <pc:docMk/>
            <pc:sldMk cId="3035694582" sldId="267"/>
            <ac:picMk id="36" creationId="{C0E3066A-D5B3-536D-F2DB-80F6C3365FE4}"/>
          </ac:picMkLst>
        </pc:picChg>
      </pc:sldChg>
      <pc:sldChg chg="modSp new mod modTransition">
        <pc:chgData name="Ghorbani, Payman" userId="a45f9958-c696-4e23-ba70-fcf5e7b5c74e" providerId="ADAL" clId="{AEEE8E7C-BE45-46C9-98A5-772D3647EFD6}" dt="2025-10-20T13:59:47.921" v="1152"/>
        <pc:sldMkLst>
          <pc:docMk/>
          <pc:sldMk cId="1859755672" sldId="268"/>
        </pc:sldMkLst>
        <pc:spChg chg="mod">
          <ac:chgData name="Ghorbani, Payman" userId="a45f9958-c696-4e23-ba70-fcf5e7b5c74e" providerId="ADAL" clId="{AEEE8E7C-BE45-46C9-98A5-772D3647EFD6}" dt="2025-10-19T17:37:31.021" v="824" actId="20577"/>
          <ac:spMkLst>
            <pc:docMk/>
            <pc:sldMk cId="1859755672" sldId="268"/>
            <ac:spMk id="2" creationId="{4AA2E357-8F32-9A41-49B6-473F0F8E13DF}"/>
          </ac:spMkLst>
        </pc:spChg>
        <pc:spChg chg="mod">
          <ac:chgData name="Ghorbani, Payman" userId="a45f9958-c696-4e23-ba70-fcf5e7b5c74e" providerId="ADAL" clId="{AEEE8E7C-BE45-46C9-98A5-772D3647EFD6}" dt="2025-10-19T18:24:42.201" v="975" actId="27636"/>
          <ac:spMkLst>
            <pc:docMk/>
            <pc:sldMk cId="1859755672" sldId="268"/>
            <ac:spMk id="3" creationId="{58DAB026-9725-A4F5-71C0-0D12CD989B93}"/>
          </ac:spMkLst>
        </pc:spChg>
      </pc:sldChg>
      <pc:sldChg chg="addSp modSp new mod modTransition">
        <pc:chgData name="Ghorbani, Payman" userId="a45f9958-c696-4e23-ba70-fcf5e7b5c74e" providerId="ADAL" clId="{AEEE8E7C-BE45-46C9-98A5-772D3647EFD6}" dt="2025-10-20T15:50:11.794" v="1169"/>
        <pc:sldMkLst>
          <pc:docMk/>
          <pc:sldMk cId="2757122668" sldId="269"/>
        </pc:sldMkLst>
        <pc:spChg chg="mod">
          <ac:chgData name="Ghorbani, Payman" userId="a45f9958-c696-4e23-ba70-fcf5e7b5c74e" providerId="ADAL" clId="{AEEE8E7C-BE45-46C9-98A5-772D3647EFD6}" dt="2025-10-19T17:40:21.001" v="832" actId="122"/>
          <ac:spMkLst>
            <pc:docMk/>
            <pc:sldMk cId="2757122668" sldId="269"/>
            <ac:spMk id="2" creationId="{B1901409-5E7C-8EB7-1308-656399F5210C}"/>
          </ac:spMkLst>
        </pc:spChg>
        <pc:spChg chg="mod">
          <ac:chgData name="Ghorbani, Payman" userId="a45f9958-c696-4e23-ba70-fcf5e7b5c74e" providerId="ADAL" clId="{AEEE8E7C-BE45-46C9-98A5-772D3647EFD6}" dt="2025-10-19T17:41:36.571" v="861" actId="122"/>
          <ac:spMkLst>
            <pc:docMk/>
            <pc:sldMk cId="2757122668" sldId="269"/>
            <ac:spMk id="3" creationId="{2119E0E0-6BEC-59A6-1B50-02D8C1249665}"/>
          </ac:spMkLst>
        </pc:spChg>
        <pc:picChg chg="add">
          <ac:chgData name="Ghorbani, Payman" userId="a45f9958-c696-4e23-ba70-fcf5e7b5c74e" providerId="ADAL" clId="{AEEE8E7C-BE45-46C9-98A5-772D3647EFD6}" dt="2025-10-19T17:42:27.331" v="862" actId="22"/>
          <ac:picMkLst>
            <pc:docMk/>
            <pc:sldMk cId="2757122668" sldId="269"/>
            <ac:picMk id="8" creationId="{C5E4B4CE-A740-CE30-CB46-072A3509DFCF}"/>
          </ac:picMkLst>
        </pc:picChg>
        <pc:picChg chg="add mod">
          <ac:chgData name="Ghorbani, Payman" userId="a45f9958-c696-4e23-ba70-fcf5e7b5c74e" providerId="ADAL" clId="{AEEE8E7C-BE45-46C9-98A5-772D3647EFD6}" dt="2025-10-20T15:50:11.794" v="1169"/>
          <ac:picMkLst>
            <pc:docMk/>
            <pc:sldMk cId="2757122668" sldId="269"/>
            <ac:picMk id="19" creationId="{4A98A8E3-0C3A-4A71-4560-905D71BEDD70}"/>
          </ac:picMkLst>
        </pc:picChg>
      </pc:sldChg>
      <pc:sldChg chg="addSp delSp modSp new mod modTransition modAnim">
        <pc:chgData name="Ghorbani, Payman" userId="a45f9958-c696-4e23-ba70-fcf5e7b5c74e" providerId="ADAL" clId="{AEEE8E7C-BE45-46C9-98A5-772D3647EFD6}" dt="2025-10-20T16:15:04.706" v="1176"/>
        <pc:sldMkLst>
          <pc:docMk/>
          <pc:sldMk cId="88872830" sldId="270"/>
        </pc:sldMkLst>
        <pc:spChg chg="mod">
          <ac:chgData name="Ghorbani, Payman" userId="a45f9958-c696-4e23-ba70-fcf5e7b5c74e" providerId="ADAL" clId="{AEEE8E7C-BE45-46C9-98A5-772D3647EFD6}" dt="2025-10-19T17:47:37.680" v="887" actId="27107"/>
          <ac:spMkLst>
            <pc:docMk/>
            <pc:sldMk cId="88872830" sldId="270"/>
            <ac:spMk id="2" creationId="{8B478CF7-BD2A-1E6D-F875-1D4855DD16B3}"/>
          </ac:spMkLst>
        </pc:spChg>
        <pc:spChg chg="mod">
          <ac:chgData name="Ghorbani, Payman" userId="a45f9958-c696-4e23-ba70-fcf5e7b5c74e" providerId="ADAL" clId="{AEEE8E7C-BE45-46C9-98A5-772D3647EFD6}" dt="2025-10-20T11:14:42.608" v="1133" actId="20577"/>
          <ac:spMkLst>
            <pc:docMk/>
            <pc:sldMk cId="88872830" sldId="270"/>
            <ac:spMk id="3" creationId="{6FF90BF4-0E02-A5D0-6384-20FCABA6C3C8}"/>
          </ac:spMkLst>
        </pc:spChg>
        <pc:picChg chg="add mod">
          <ac:chgData name="Ghorbani, Payman" userId="a45f9958-c696-4e23-ba70-fcf5e7b5c74e" providerId="ADAL" clId="{AEEE8E7C-BE45-46C9-98A5-772D3647EFD6}" dt="2025-10-20T10:56:24.359" v="1107" actId="1076"/>
          <ac:picMkLst>
            <pc:docMk/>
            <pc:sldMk cId="88872830" sldId="270"/>
            <ac:picMk id="8" creationId="{4E3260BA-ABC2-6C90-BB3E-86DD7520455E}"/>
          </ac:picMkLst>
        </pc:picChg>
        <pc:picChg chg="add del mod">
          <ac:chgData name="Ghorbani, Payman" userId="a45f9958-c696-4e23-ba70-fcf5e7b5c74e" providerId="ADAL" clId="{AEEE8E7C-BE45-46C9-98A5-772D3647EFD6}" dt="2025-10-20T16:08:13.740" v="1172"/>
          <ac:picMkLst>
            <pc:docMk/>
            <pc:sldMk cId="88872830" sldId="270"/>
            <ac:picMk id="18" creationId="{4178B88F-2DF7-752D-C9C0-411B3380FA72}"/>
          </ac:picMkLst>
        </pc:picChg>
        <pc:picChg chg="add del mod ord">
          <ac:chgData name="Ghorbani, Payman" userId="a45f9958-c696-4e23-ba70-fcf5e7b5c74e" providerId="ADAL" clId="{AEEE8E7C-BE45-46C9-98A5-772D3647EFD6}" dt="2025-10-20T16:11:58.485" v="1173"/>
          <ac:picMkLst>
            <pc:docMk/>
            <pc:sldMk cId="88872830" sldId="270"/>
            <ac:picMk id="21" creationId="{67F79C51-0290-0206-C117-E0A919DDD5B7}"/>
          </ac:picMkLst>
        </pc:picChg>
        <pc:picChg chg="add del mod">
          <ac:chgData name="Ghorbani, Payman" userId="a45f9958-c696-4e23-ba70-fcf5e7b5c74e" providerId="ADAL" clId="{AEEE8E7C-BE45-46C9-98A5-772D3647EFD6}" dt="2025-10-20T16:12:31.957" v="1175"/>
          <ac:picMkLst>
            <pc:docMk/>
            <pc:sldMk cId="88872830" sldId="270"/>
            <ac:picMk id="22" creationId="{703C3471-B2F8-FBF3-DE29-75C142495FBC}"/>
          </ac:picMkLst>
        </pc:picChg>
        <pc:picChg chg="add del mod ord">
          <ac:chgData name="Ghorbani, Payman" userId="a45f9958-c696-4e23-ba70-fcf5e7b5c74e" providerId="ADAL" clId="{AEEE8E7C-BE45-46C9-98A5-772D3647EFD6}" dt="2025-10-20T16:15:04.706" v="1176"/>
          <ac:picMkLst>
            <pc:docMk/>
            <pc:sldMk cId="88872830" sldId="270"/>
            <ac:picMk id="25" creationId="{64B41F7A-E27E-9B61-8641-FA928C4B2A40}"/>
          </ac:picMkLst>
        </pc:picChg>
        <pc:picChg chg="add mod">
          <ac:chgData name="Ghorbani, Payman" userId="a45f9958-c696-4e23-ba70-fcf5e7b5c74e" providerId="ADAL" clId="{AEEE8E7C-BE45-46C9-98A5-772D3647EFD6}" dt="2025-10-20T16:15:04.706" v="1176"/>
          <ac:picMkLst>
            <pc:docMk/>
            <pc:sldMk cId="88872830" sldId="270"/>
            <ac:picMk id="26" creationId="{D75F3E28-AEEF-4CCE-CAC6-A2DB3C45A706}"/>
          </ac:picMkLst>
        </pc:picChg>
      </pc:sldChg>
      <pc:sldChg chg="addSp modSp new mod modTransition">
        <pc:chgData name="Ghorbani, Payman" userId="a45f9958-c696-4e23-ba70-fcf5e7b5c74e" providerId="ADAL" clId="{AEEE8E7C-BE45-46C9-98A5-772D3647EFD6}" dt="2025-10-20T16:17:54.990" v="1177"/>
        <pc:sldMkLst>
          <pc:docMk/>
          <pc:sldMk cId="215701909" sldId="271"/>
        </pc:sldMkLst>
        <pc:spChg chg="mod">
          <ac:chgData name="Ghorbani, Payman" userId="a45f9958-c696-4e23-ba70-fcf5e7b5c74e" providerId="ADAL" clId="{AEEE8E7C-BE45-46C9-98A5-772D3647EFD6}" dt="2025-10-19T18:27:25.038" v="978" actId="313"/>
          <ac:spMkLst>
            <pc:docMk/>
            <pc:sldMk cId="215701909" sldId="271"/>
            <ac:spMk id="2" creationId="{6C6F4FE0-C5C9-F8BF-2179-5075EA321E18}"/>
          </ac:spMkLst>
        </pc:spChg>
        <pc:spChg chg="mod">
          <ac:chgData name="Ghorbani, Payman" userId="a45f9958-c696-4e23-ba70-fcf5e7b5c74e" providerId="ADAL" clId="{AEEE8E7C-BE45-46C9-98A5-772D3647EFD6}" dt="2025-10-19T17:57:02.621" v="920" actId="20577"/>
          <ac:spMkLst>
            <pc:docMk/>
            <pc:sldMk cId="215701909" sldId="271"/>
            <ac:spMk id="3" creationId="{FC883C9D-CBA4-940C-B71B-139950CDC761}"/>
          </ac:spMkLst>
        </pc:spChg>
        <pc:picChg chg="add mod">
          <ac:chgData name="Ghorbani, Payman" userId="a45f9958-c696-4e23-ba70-fcf5e7b5c74e" providerId="ADAL" clId="{AEEE8E7C-BE45-46C9-98A5-772D3647EFD6}" dt="2025-10-20T16:17:54.990" v="1177"/>
          <ac:picMkLst>
            <pc:docMk/>
            <pc:sldMk cId="215701909" sldId="271"/>
            <ac:picMk id="27" creationId="{26D8A35E-A343-EAEC-A436-6ECC598BB247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Data Collection</a:t>
          </a:r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en-GB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en-GB" noProof="0" dirty="0"/>
        </a:p>
      </dgm:t>
    </dgm:pt>
    <dgm:pt modelId="{0BEF68B8-1228-47BB-83B5-7B9CD1E3F84E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GB" noProof="0" dirty="0"/>
            <a:t>Feature Extraction</a:t>
          </a:r>
        </a:p>
      </dgm:t>
    </dgm:pt>
    <dgm:pt modelId="{ED3A4BC2-B75A-4952-A38B-A42B5995DF05}" type="parTrans" cxnId="{EDEF4F82-1237-4639-A0F7-385C1897CE66}">
      <dgm:prSet/>
      <dgm:spPr/>
      <dgm:t>
        <a:bodyPr rtlCol="0"/>
        <a:lstStyle/>
        <a:p>
          <a:pPr rtl="0"/>
          <a:endParaRPr lang="en-GB" noProof="0" dirty="0"/>
        </a:p>
      </dgm:t>
    </dgm:pt>
    <dgm:pt modelId="{FD949706-EDCC-4ADC-8EDF-8EDA49C92325}" type="sibTrans" cxnId="{EDEF4F82-1237-4639-A0F7-385C1897CE66}">
      <dgm:prSet/>
      <dgm:spPr/>
      <dgm:t>
        <a:bodyPr rtlCol="0"/>
        <a:lstStyle/>
        <a:p>
          <a:pPr rtl="0"/>
          <a:endParaRPr lang="en-GB" noProof="0" dirty="0"/>
        </a:p>
      </dgm:t>
    </dgm:pt>
    <dgm:pt modelId="{794AEE97-FB6B-4F33-A494-A1FA1F612B70}">
      <dgm:prSet/>
      <dgm:spPr/>
      <dgm:t>
        <a:bodyPr/>
        <a:lstStyle/>
        <a:p>
          <a:pPr>
            <a:buNone/>
          </a:pPr>
          <a:r>
            <a:rPr lang="en-GB" dirty="0"/>
            <a:t>Threat Detection</a:t>
          </a:r>
        </a:p>
      </dgm:t>
    </dgm:pt>
    <dgm:pt modelId="{0DDC4183-37F9-4097-9F1A-04151870D8A9}" type="parTrans" cxnId="{4F196291-0DE9-485C-A903-CAB9857B8C41}">
      <dgm:prSet/>
      <dgm:spPr/>
      <dgm:t>
        <a:bodyPr/>
        <a:lstStyle/>
        <a:p>
          <a:endParaRPr lang="en-GB"/>
        </a:p>
      </dgm:t>
    </dgm:pt>
    <dgm:pt modelId="{12E3CEE9-418E-4555-9894-1332A328217D}" type="sibTrans" cxnId="{4F196291-0DE9-485C-A903-CAB9857B8C41}">
      <dgm:prSet/>
      <dgm:spPr/>
      <dgm:t>
        <a:bodyPr/>
        <a:lstStyle/>
        <a:p>
          <a:endParaRPr lang="en-GB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  <a:buNone/>
          </a:pPr>
          <a:r>
            <a:rPr lang="en-GB" noProof="0" dirty="0"/>
            <a:t>Model Training</a:t>
          </a:r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en-GB" noProof="0" dirty="0"/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en-GB" noProof="0" dirty="0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4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4"/>
      <dgm:spPr/>
    </dgm:pt>
    <dgm:pt modelId="{429CABD1-4116-474B-81BF-735E2CA9DD00}" type="pres">
      <dgm:prSet presAssocID="{7E5AA53B-3EEE-4DE4-BB81-9044890C2946}" presName="dstNode" presStyleLbl="node1" presStyleIdx="0" presStyleCnt="4"/>
      <dgm:spPr/>
    </dgm:pt>
    <dgm:pt modelId="{58319267-C71E-43C9-94E1-827D0616C7A7}" type="pres">
      <dgm:prSet presAssocID="{6750AC01-D39D-4F3A-9DC8-2A211EE986A2}" presName="text_1" presStyleLbl="node1" presStyleIdx="0" presStyleCnt="4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4"/>
      <dgm:spPr/>
    </dgm:pt>
    <dgm:pt modelId="{95DE6538-27BD-44AF-A1A8-CA8F6B10FDD2}" type="pres">
      <dgm:prSet presAssocID="{0BEF68B8-1228-47BB-83B5-7B9CD1E3F84E}" presName="text_2" presStyleLbl="node1" presStyleIdx="1" presStyleCnt="4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4"/>
      <dgm:spPr/>
    </dgm:pt>
    <dgm:pt modelId="{E131CE4A-9776-44F4-BC03-867682E21374}" type="pres">
      <dgm:prSet presAssocID="{5605D28D-2CE6-4513-8566-952984E21E14}" presName="text_3" presStyleLbl="node1" presStyleIdx="2" presStyleCnt="4" custLinFactNeighborX="-462" custLinFactNeighborY="11588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4"/>
      <dgm:spPr/>
    </dgm:pt>
    <dgm:pt modelId="{8AD42D5B-354C-4129-A525-4E71BAFBFFBC}" type="pres">
      <dgm:prSet presAssocID="{794AEE97-FB6B-4F33-A494-A1FA1F612B70}" presName="text_4" presStyleLbl="node1" presStyleIdx="3" presStyleCnt="4">
        <dgm:presLayoutVars>
          <dgm:bulletEnabled val="1"/>
        </dgm:presLayoutVars>
      </dgm:prSet>
      <dgm:spPr/>
    </dgm:pt>
    <dgm:pt modelId="{C4283F1A-0712-4DDF-B70B-4C7E50508C34}" type="pres">
      <dgm:prSet presAssocID="{794AEE97-FB6B-4F33-A494-A1FA1F612B70}" presName="accent_4" presStyleCnt="0"/>
      <dgm:spPr/>
    </dgm:pt>
    <dgm:pt modelId="{2B429CC0-FF5E-48A1-B162-D614AF30F2E1}" type="pres">
      <dgm:prSet presAssocID="{794AEE97-FB6B-4F33-A494-A1FA1F612B70}" presName="accentRepeatNode" presStyleLbl="solidFgAcc1" presStyleIdx="3" presStyleCnt="4"/>
      <dgm:spPr/>
    </dgm:pt>
  </dgm:ptLst>
  <dgm:cxnLst>
    <dgm:cxn modelId="{42EC6F04-A3F4-4AA7-92AF-273FF2A2061F}" type="presOf" srcId="{794AEE97-FB6B-4F33-A494-A1FA1F612B70}" destId="{8AD42D5B-354C-4129-A525-4E71BAFBFFBC}" srcOrd="0" destOrd="0" presId="urn:microsoft.com/office/officeart/2008/layout/VerticalCurvedList"/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F196291-0DE9-485C-A903-CAB9857B8C41}" srcId="{7E5AA53B-3EEE-4DE4-BB81-9044890C2946}" destId="{794AEE97-FB6B-4F33-A494-A1FA1F612B70}" srcOrd="3" destOrd="0" parTransId="{0DDC4183-37F9-4097-9F1A-04151870D8A9}" sibTransId="{12E3CEE9-418E-4555-9894-1332A328217D}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484AE5BD-03D9-4936-BA5C-C5163925817D}" type="presParOf" srcId="{90561C55-3C6E-4D53-85E1-2C50BCDDA392}" destId="{8AD42D5B-354C-4129-A525-4E71BAFBFFBC}" srcOrd="7" destOrd="0" presId="urn:microsoft.com/office/officeart/2008/layout/VerticalCurvedList"/>
    <dgm:cxn modelId="{3BC8390A-E94E-42C7-A0C3-815DAA32D402}" type="presParOf" srcId="{90561C55-3C6E-4D53-85E1-2C50BCDDA392}" destId="{C4283F1A-0712-4DDF-B70B-4C7E50508C34}" srcOrd="8" destOrd="0" presId="urn:microsoft.com/office/officeart/2008/layout/VerticalCurvedList"/>
    <dgm:cxn modelId="{DDF0E3C2-7C27-48EA-A8BE-1A50B1FBB22F}" type="presParOf" srcId="{C4283F1A-0712-4DDF-B70B-4C7E50508C34}" destId="{2B429CC0-FF5E-48A1-B162-D614AF30F2E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321653" y="-662953"/>
          <a:ext cx="5148889" cy="5148889"/>
        </a:xfrm>
        <a:prstGeom prst="blockArc">
          <a:avLst>
            <a:gd name="adj1" fmla="val 18900000"/>
            <a:gd name="adj2" fmla="val 2700000"/>
            <a:gd name="adj3" fmla="val 42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33374" y="293910"/>
          <a:ext cx="6257694" cy="58812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6826" tIns="73660" rIns="73660" bIns="73660" numCol="1" spcCol="1270" rtlCol="0" anchor="ctr" anchorCtr="0">
          <a:noAutofit/>
        </a:bodyPr>
        <a:lstStyle/>
        <a:p>
          <a:pPr marL="0" lvl="0" indent="0" algn="l" defTabSz="12890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noProof="0" dirty="0"/>
            <a:t>Data Collection</a:t>
          </a:r>
        </a:p>
      </dsp:txBody>
      <dsp:txXfrm>
        <a:off x="433374" y="293910"/>
        <a:ext cx="6257694" cy="588127"/>
      </dsp:txXfrm>
    </dsp:sp>
    <dsp:sp modelId="{07CB3071-D555-47DA-A36A-69EB91531FD8}">
      <dsp:nvSpPr>
        <dsp:cNvPr id="0" name=""/>
        <dsp:cNvSpPr/>
      </dsp:nvSpPr>
      <dsp:spPr>
        <a:xfrm>
          <a:off x="65794" y="220394"/>
          <a:ext cx="735159" cy="7351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70561" y="1176255"/>
          <a:ext cx="5920507" cy="58812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6826" tIns="73660" rIns="73660" bIns="73660" numCol="1" spcCol="1270" rtlCol="0" anchor="ctr" anchorCtr="0">
          <a:noAutofit/>
        </a:bodyPr>
        <a:lstStyle/>
        <a:p>
          <a:pPr marL="0" lvl="0" indent="0" algn="l" defTabSz="12890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noProof="0" dirty="0"/>
            <a:t>Feature Extraction</a:t>
          </a:r>
        </a:p>
      </dsp:txBody>
      <dsp:txXfrm>
        <a:off x="770561" y="1176255"/>
        <a:ext cx="5920507" cy="588127"/>
      </dsp:txXfrm>
    </dsp:sp>
    <dsp:sp modelId="{3F8116AC-FAC3-4E95-9865-93CCFEB191B9}">
      <dsp:nvSpPr>
        <dsp:cNvPr id="0" name=""/>
        <dsp:cNvSpPr/>
      </dsp:nvSpPr>
      <dsp:spPr>
        <a:xfrm>
          <a:off x="402981" y="1102739"/>
          <a:ext cx="735159" cy="7351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743208" y="2126752"/>
          <a:ext cx="5920507" cy="58812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682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noProof="0" dirty="0"/>
            <a:t>Model Training</a:t>
          </a:r>
        </a:p>
      </dsp:txBody>
      <dsp:txXfrm>
        <a:off x="743208" y="2126752"/>
        <a:ext cx="5920507" cy="588127"/>
      </dsp:txXfrm>
    </dsp:sp>
    <dsp:sp modelId="{A965097E-32F1-4AB8-8C4E-2814A7596B2F}">
      <dsp:nvSpPr>
        <dsp:cNvPr id="0" name=""/>
        <dsp:cNvSpPr/>
      </dsp:nvSpPr>
      <dsp:spPr>
        <a:xfrm>
          <a:off x="402981" y="1985083"/>
          <a:ext cx="735159" cy="7351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D42D5B-354C-4129-A525-4E71BAFBFFBC}">
      <dsp:nvSpPr>
        <dsp:cNvPr id="0" name=""/>
        <dsp:cNvSpPr/>
      </dsp:nvSpPr>
      <dsp:spPr>
        <a:xfrm>
          <a:off x="433374" y="2940944"/>
          <a:ext cx="6257694" cy="58812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66826" tIns="73660" rIns="73660" bIns="7366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Threat Detection</a:t>
          </a:r>
        </a:p>
      </dsp:txBody>
      <dsp:txXfrm>
        <a:off x="433374" y="2940944"/>
        <a:ext cx="6257694" cy="588127"/>
      </dsp:txXfrm>
    </dsp:sp>
    <dsp:sp modelId="{2B429CC0-FF5E-48A1-B162-D614AF30F2E1}">
      <dsp:nvSpPr>
        <dsp:cNvPr id="0" name=""/>
        <dsp:cNvSpPr/>
      </dsp:nvSpPr>
      <dsp:spPr>
        <a:xfrm>
          <a:off x="65794" y="2867428"/>
          <a:ext cx="735159" cy="73515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0B7AE42-9966-454B-AE61-33561B8478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9D10DF-3446-4A6E-87C5-D3D5079E2F9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3C6EB4-708D-49DB-8150-98B808649F61}" type="datetime1">
              <a:rPr lang="en-GB" smtClean="0"/>
              <a:t>20/10/2025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5D3571-CF4C-42E0-820E-9F5FA706F5A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D6A7D2-0193-4DF6-A173-F4A7E0DCBD3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77BB6-1717-40CC-88C2-EC11E63011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2398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490089-21A2-4CCB-ACDC-00A9E1B89951}" type="datetime1">
              <a:rPr lang="en-GB" noProof="0" smtClean="0"/>
              <a:t>20/10/2025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EB83-F3B6-4F57-BF6B-C140FF7219F8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590857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Greeting - Introducing myself 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 I’ll explore how Artificial Intelligence is transforming cyber threat detection, with real-world examples and practical insights. This is a 15-minute presentation to fulfil Part B of the final assignment for the module Launching into Computing.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AEB83-F3B6-4F57-BF6B-C140FF7219F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34967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Define AI briefly (machine learning, pattern recognition, automation)</a:t>
            </a:r>
          </a:p>
          <a:p>
            <a:r>
              <a:rPr lang="en-US" dirty="0"/>
              <a:t>- Explain its role in cybersecurity: anomaly detection, threat prediction, automated response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AEB83-F3B6-4F57-BF6B-C140FF7219F8}" type="slidenum">
              <a:rPr lang="en-GB" noProof="0" smtClean="0"/>
              <a:t>2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280656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AEB83-F3B6-4F57-BF6B-C140FF7219F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9289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AEB83-F3B6-4F57-BF6B-C140FF7219F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441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19/10/2025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GB" noProof="0"/>
              <a:t>pg25304 - UoEO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4a"/><Relationship Id="rId7" Type="http://schemas.openxmlformats.org/officeDocument/2006/relationships/image" Target="../media/image1.jpe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obs.com/blog/the-impact-of-artificial-intelligence-and-machine-learning-on-cybersecurity/" TargetMode="External"/><Relationship Id="rId2" Type="http://schemas.openxmlformats.org/officeDocument/2006/relationships/hyperlink" Target="https://www.csoonline.com/article/4069075/autonomous-ai-hacking-and-the-future-of-cybersecurity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jce.org/articles/ai-cybersecurity-benefits-challenges" TargetMode="External"/><Relationship Id="rId4" Type="http://schemas.openxmlformats.org/officeDocument/2006/relationships/hyperlink" Target="https://www.ibm.com/security/artificial-intelligence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2076-3417/14/22/10487" TargetMode="External"/><Relationship Id="rId2" Type="http://schemas.openxmlformats.org/officeDocument/2006/relationships/hyperlink" Target="https://www.tandfonline.com/doi/pdf/10.1080/08839514.2024.2439609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ectigostore.com/blog/42-cyber-attack-statistics-by-year-a-look-at-the-last-decade/" TargetMode="External"/><Relationship Id="rId4" Type="http://schemas.openxmlformats.org/officeDocument/2006/relationships/hyperlink" Target="https://www.pngitem.com/pimgs/m/413-4135751_ibm-watson-logo-png-transparent-png.p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294598"/>
            <a:ext cx="10993549" cy="961694"/>
          </a:xfrm>
        </p:spPr>
        <p:txBody>
          <a:bodyPr rtlCol="0">
            <a:noAutofit/>
          </a:bodyPr>
          <a:lstStyle/>
          <a:p>
            <a:pPr algn="ctr" rtl="0"/>
            <a:r>
              <a:rPr lang="en-GB" dirty="0">
                <a:solidFill>
                  <a:schemeClr val="bg1"/>
                </a:solidFill>
              </a:rPr>
              <a:t>AI in Cyber Threat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256292"/>
            <a:ext cx="10993546" cy="1106198"/>
          </a:xfrm>
        </p:spPr>
        <p:txBody>
          <a:bodyPr rtlCol="0">
            <a:normAutofit/>
          </a:bodyPr>
          <a:lstStyle/>
          <a:p>
            <a:pPr algn="ctr" rtl="0"/>
            <a:r>
              <a:rPr lang="en-GB" b="1" dirty="0">
                <a:solidFill>
                  <a:srgbClr val="7CEBFF"/>
                </a:solidFill>
              </a:rPr>
              <a:t>Enhancing security through intelligent automation</a:t>
            </a:r>
          </a:p>
          <a:p>
            <a:pPr algn="ctr" rtl="0"/>
            <a:r>
              <a:rPr lang="en-GB" dirty="0">
                <a:solidFill>
                  <a:schemeClr val="bg1"/>
                </a:solidFill>
              </a:rPr>
              <a:t>Payman Ghorbani</a:t>
            </a:r>
          </a:p>
          <a:p>
            <a:pPr algn="ctr" rtl="0"/>
            <a:r>
              <a:rPr lang="en-GB" sz="1200" b="1" dirty="0">
                <a:solidFill>
                  <a:schemeClr val="bg1"/>
                </a:solidFill>
              </a:rPr>
              <a:t>MSc Cyber Security – Module 1 Final Assignment</a:t>
            </a:r>
          </a:p>
          <a:p>
            <a:pPr algn="ctr" rtl="0"/>
            <a:endParaRPr lang="en-GB" dirty="0">
              <a:solidFill>
                <a:srgbClr val="7CEBFF"/>
              </a:solidFill>
            </a:endParaRPr>
          </a:p>
          <a:p>
            <a:pPr algn="ctr" rtl="0"/>
            <a:endParaRPr lang="en-GB" dirty="0">
              <a:solidFill>
                <a:srgbClr val="7CEBFF"/>
              </a:solidFill>
            </a:endParaRPr>
          </a:p>
        </p:txBody>
      </p:sp>
      <p:pic>
        <p:nvPicPr>
          <p:cNvPr id="9" name="AI in CyberSecurity">
            <a:hlinkClick r:id="" action="ppaction://media"/>
            <a:extLst>
              <a:ext uri="{FF2B5EF4-FFF2-40B4-BE49-F238E27FC236}">
                <a16:creationId xmlns:a16="http://schemas.microsoft.com/office/drawing/2014/main" id="{5E2DC8BA-C8D9-8151-6611-350B379C6C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DE636410-6612-34AF-CC6E-2F6C967D590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77"/>
    </mc:Choice>
    <mc:Fallback>
      <p:transition spd="slow" advTm="29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407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5" objId="9"/>
        <p14:stopEvt time="4937" objId="9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F4FE0-C5C9-F8BF-2179-5075EA321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 - </a:t>
            </a:r>
            <a:r>
              <a:rPr lang="en-US" dirty="0"/>
              <a:t>AI is essential for modern cyber defense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83C9D-CBA4-940C-B71B-139950CDC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 AI is essential for modern cyber defence</a:t>
            </a:r>
          </a:p>
          <a:p>
            <a:r>
              <a:rPr lang="en-GB" dirty="0"/>
              <a:t>- Real-world tools like Darktrace and IBM Watson demonstrate its impact</a:t>
            </a:r>
          </a:p>
          <a:p>
            <a:r>
              <a:rPr lang="en-GB" dirty="0"/>
              <a:t>- Challenges remain — bias, data quality, ethical concerns</a:t>
            </a:r>
          </a:p>
          <a:p>
            <a:r>
              <a:rPr lang="en-GB" dirty="0"/>
              <a:t>- Innovation continues toward autonomous, quantum-safe, and ethical AI</a:t>
            </a:r>
          </a:p>
          <a:p>
            <a:endParaRPr lang="en-GB" dirty="0"/>
          </a:p>
          <a:p>
            <a:endParaRPr lang="en-GB" dirty="0"/>
          </a:p>
          <a:p>
            <a:pPr marL="0" indent="0" algn="ctr">
              <a:buNone/>
            </a:pPr>
            <a:r>
              <a:rPr lang="en-GB" dirty="0"/>
              <a:t> (Adkins et al., 2025; IBM Security, 2024; Kumar et al., 2024)</a:t>
            </a: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EF1C2-A0BB-E98D-EEC1-D69CAADD5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E42C7-3D81-6D86-A830-DB3F11A63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4407D-7675-D595-C5B7-C3BDE5DB9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10</a:t>
            </a:fld>
            <a:endParaRPr lang="en-GB" noProof="0"/>
          </a:p>
        </p:txBody>
      </p:sp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26D8A35E-A343-EAEC-A436-6ECC598BB2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5701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96"/>
    </mc:Choice>
    <mc:Fallback>
      <p:transition spd="slow" advTm="51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/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en-GB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 rtlCol="0">
            <a:normAutofit/>
          </a:bodyPr>
          <a:lstStyle/>
          <a:p>
            <a:pPr rtl="0"/>
            <a:r>
              <a:rPr lang="en-GB" dirty="0">
                <a:solidFill>
                  <a:schemeClr val="bg2"/>
                </a:solidFill>
              </a:rPr>
              <a:t>pg25304@essex.ac.uk</a:t>
            </a:r>
          </a:p>
          <a:p>
            <a:pPr rtl="0"/>
            <a:endParaRPr lang="en-GB" dirty="0">
              <a:solidFill>
                <a:schemeClr val="bg2"/>
              </a:solidFill>
            </a:endParaRPr>
          </a:p>
          <a:p>
            <a:pPr rtl="0"/>
            <a:endParaRPr lang="en-GB" dirty="0">
              <a:solidFill>
                <a:schemeClr val="bg2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B7DD6-5B5F-297B-3036-4FF96020E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 A-Q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A2434-3510-7657-402B-176104E6F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200" dirty="0"/>
              <a:t>Adkins, H., Evron, G., &amp; Schneier, B. (2025). </a:t>
            </a:r>
            <a:r>
              <a:rPr lang="en-US" sz="1200" i="1" dirty="0"/>
              <a:t>Autonomous AI Hacking and the Future of Cybersecurity</a:t>
            </a:r>
            <a:r>
              <a:rPr lang="en-US" sz="1200" dirty="0"/>
              <a:t>. CSO Online. Available at: </a:t>
            </a:r>
            <a:r>
              <a:rPr lang="en-US" sz="1200" dirty="0">
                <a:hlinkClick r:id="rId2"/>
              </a:rPr>
              <a:t>https://www.csoonline.com/article/4069075/autonomous-ai-hacking-and-the-future-of-cybersecurity.html</a:t>
            </a:r>
            <a:r>
              <a:rPr lang="en-US" sz="1200" dirty="0"/>
              <a:t> (Accessed: 19 October 2025).</a:t>
            </a:r>
          </a:p>
          <a:p>
            <a:r>
              <a:rPr lang="en-US" sz="1200" dirty="0"/>
              <a:t>AROBS. (2024). </a:t>
            </a:r>
            <a:r>
              <a:rPr lang="en-US" sz="1200" i="1" dirty="0"/>
              <a:t>The Impact of Artificial Intelligence and Machine Learning on Cybersecurity</a:t>
            </a:r>
            <a:r>
              <a:rPr lang="en-US" sz="1200" dirty="0"/>
              <a:t>. Available at: </a:t>
            </a:r>
            <a:r>
              <a:rPr lang="en-US" sz="1200" dirty="0">
                <a:hlinkClick r:id="rId3"/>
              </a:rPr>
              <a:t>https://arobs.com/blog/the-impact-of-artificial-intelligence-and-machine-learning-on-cybersecur</a:t>
            </a:r>
            <a:endParaRPr lang="en-US" sz="1200" dirty="0"/>
          </a:p>
          <a:p>
            <a:r>
              <a:rPr lang="en-US" sz="1200" dirty="0"/>
              <a:t>IBM Security. (2024). </a:t>
            </a:r>
            <a:r>
              <a:rPr lang="en-US" sz="1200" i="1" dirty="0"/>
              <a:t>Watson for Cybersecurity: AI-Powered Threat Intelligence</a:t>
            </a:r>
            <a:r>
              <a:rPr lang="en-US" sz="1200" dirty="0"/>
              <a:t>. Available at: </a:t>
            </a:r>
            <a:r>
              <a:rPr lang="en-US" sz="1200" dirty="0">
                <a:hlinkClick r:id="rId4"/>
              </a:rPr>
              <a:t>https://www.ibm.com/security/artificial-intelligence</a:t>
            </a:r>
            <a:r>
              <a:rPr lang="en-US" sz="1200" dirty="0"/>
              <a:t> (Accessed: 19 October 2025).</a:t>
            </a:r>
          </a:p>
          <a:p>
            <a:r>
              <a:rPr lang="en-US" sz="1200" dirty="0"/>
              <a:t>KPMG. (2025). The Ethical Use of AI in Cybersecurity: Balancing Security and Privacy in the Digital Age. Available at: https://kpmg.com/us/en/articles/2025/ethical-ai-cybersecurity-balancing-security-privacy-digital-age.html (Accessed: 19 October 2025).</a:t>
            </a:r>
          </a:p>
          <a:p>
            <a:r>
              <a:rPr lang="en-US" sz="1200" dirty="0"/>
              <a:t>Kumar, R., Singh, A., &amp; Sharma, P. (2024). </a:t>
            </a:r>
            <a:r>
              <a:rPr lang="en-US" sz="1200" i="1" dirty="0"/>
              <a:t>Artificial Intelligence in Cybersecurity: Benefits, Challenges, and Ethical Implications</a:t>
            </a:r>
            <a:r>
              <a:rPr lang="en-US" sz="1200" dirty="0"/>
              <a:t>. International Journal of Cyber Ethics, 9(1), pp. 45–62. Available at: </a:t>
            </a:r>
            <a:r>
              <a:rPr lang="en-US" sz="1200" dirty="0">
                <a:hlinkClick r:id="rId5"/>
              </a:rPr>
              <a:t>https://ijce.org/articles/ai-cybersecurity-benefits-challenges</a:t>
            </a:r>
            <a:r>
              <a:rPr lang="en-US" sz="1200" dirty="0"/>
              <a:t> (Accessed: 19 October 2025).</a:t>
            </a:r>
          </a:p>
          <a:p>
            <a:r>
              <a:rPr lang="en-US" sz="1200" dirty="0"/>
              <a:t>NIST. (2024). NIST Releases First 3 Finalized Post-Quantum Encryption Standards. Available at: https://www.nist.gov/news-events/news/2024/08/nist-releases-first-3-finalized-post-quantum-encryption-standards (Accessed: 19 October 2025).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A7D3A-2126-D2E4-8920-E39CD932E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6399D-43FB-F65F-261E-65239F6A4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 dirty="0"/>
              <a:t>pg25304 - UoEO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1B09B-0D1C-F897-3DE0-893B4EA3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12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370449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2E357-8F32-9A41-49B6-473F0F8E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 Continued R-Z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AB026-9725-A4F5-71C0-0D12CD989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200" dirty="0"/>
              <a:t>Ofusori, L., Bokaba, T., &amp; Mhlongo, S. (2024). </a:t>
            </a:r>
            <a:r>
              <a:rPr lang="en-US" sz="1200" i="1" dirty="0"/>
              <a:t>Artificial Intelligence in Cybersecurity: A Comprehensive Review and Future Direction</a:t>
            </a:r>
            <a:r>
              <a:rPr lang="en-US" sz="1200" dirty="0"/>
              <a:t>. Applied Artificial Intelligence, 38(1), e2439609. </a:t>
            </a:r>
            <a:r>
              <a:rPr lang="en-US" sz="1200" dirty="0">
                <a:hlinkClick r:id="rId2"/>
              </a:rPr>
              <a:t>https://www.tandfonline.com/doi/pdf/10.1080/08839514.2024.2439609</a:t>
            </a:r>
            <a:endParaRPr lang="en-US" sz="1200" b="1" dirty="0"/>
          </a:p>
          <a:p>
            <a:r>
              <a:rPr lang="en-US" sz="1200" b="1" dirty="0"/>
              <a:t>Okdem, S., &amp; Okdem, S. (2024).</a:t>
            </a:r>
            <a:r>
              <a:rPr lang="en-US" sz="1200" dirty="0"/>
              <a:t> </a:t>
            </a:r>
            <a:r>
              <a:rPr lang="en-US" sz="1200" i="1" dirty="0"/>
              <a:t>Artificial Intelligence in Cybersecurity: A Review and a Case Study</a:t>
            </a:r>
            <a:r>
              <a:rPr lang="en-US" sz="1200" dirty="0"/>
              <a:t>. Applied Sciences, 14(22), 10487. </a:t>
            </a:r>
            <a:r>
              <a:rPr lang="en-US" sz="1200" dirty="0">
                <a:hlinkClick r:id="rId3"/>
              </a:rPr>
              <a:t>https://www.mdpi.com/2076-3417/14/22/10487</a:t>
            </a:r>
            <a:endParaRPr lang="en-US" sz="1200" dirty="0"/>
          </a:p>
          <a:p>
            <a:r>
              <a:rPr lang="en-US" sz="1200" dirty="0"/>
              <a:t>PNGItem. (2024). </a:t>
            </a:r>
            <a:r>
              <a:rPr lang="en-US" sz="1200" i="1" dirty="0"/>
              <a:t>IBM Watson Logo Transparent PNG</a:t>
            </a:r>
            <a:r>
              <a:rPr lang="en-US" sz="1200" dirty="0"/>
              <a:t>. Available at: </a:t>
            </a:r>
            <a:r>
              <a:rPr lang="en-US" sz="1200" dirty="0">
                <a:hlinkClick r:id="rId4"/>
              </a:rPr>
              <a:t>https://www.pngitem.com/pimgs/m/413-4135751_ibm-watson-logo-png-transparent-png.png</a:t>
            </a:r>
            <a:r>
              <a:rPr lang="en-US" sz="1200" dirty="0"/>
              <a:t> (Accessed: 19 October 2025).</a:t>
            </a:r>
          </a:p>
          <a:p>
            <a:r>
              <a:rPr lang="en-US" sz="1200" dirty="0"/>
              <a:t>Rayport, J. F., &amp; Lefort, A. (2024). Darktrace: Scaling Cybersecurity and AI (A). Harvard Business School Case Collection. Available at: https://www.hbs.edu/faculty/Pages/item.aspx?num=65635 (Accessed: 19 October 2025).</a:t>
            </a:r>
          </a:p>
          <a:p>
            <a:r>
              <a:rPr lang="en-US" sz="1200" dirty="0"/>
              <a:t>Salem, A. H., Azzam, S. M., Emam, O. E., &amp; Abohany, A. A. (2024). Advancing Cybersecurity: A Comprehensive Review of AI-Driven Detection Techniques. Journal of Big Data, 11, Article 105. Available at: https://journalofbigdata.springeropen.com/articles/10.1186/s40537-024-00957-y (Accessed: 19 October 2025).</a:t>
            </a:r>
          </a:p>
          <a:p>
            <a:r>
              <a:rPr lang="en-US" sz="1200" dirty="0"/>
              <a:t>Sectigo Store. (2020). </a:t>
            </a:r>
            <a:r>
              <a:rPr lang="en-US" sz="1200" i="1" dirty="0"/>
              <a:t>42 Cyber Attack Statistics by Year: A Look at the Last Decade</a:t>
            </a:r>
            <a:r>
              <a:rPr lang="en-US" sz="1200" dirty="0"/>
              <a:t>. Available at: </a:t>
            </a:r>
            <a:r>
              <a:rPr lang="en-US" sz="1200" dirty="0">
                <a:hlinkClick r:id="rId5"/>
              </a:rPr>
              <a:t>https://sectigostore.com/blog/42-cyber-attack-statistics-by-year-a-look-at-the-last-decade/</a:t>
            </a:r>
            <a:r>
              <a:rPr lang="en-US" sz="1200" dirty="0"/>
              <a:t> (Accessed: 19 October 2025).</a:t>
            </a:r>
          </a:p>
          <a:p>
            <a:r>
              <a:rPr lang="en-US" sz="1200" dirty="0"/>
              <a:t>Suggu, S. K. (2025). Agentic AI Workflows in Cybersecurity: Opportunities, Challenges, and Governance. Journal of Information Systems Engineering and Management, 10(52s). Available at: https://jisem-journal.com/index.php/journal/article/view/10767 (Accessed: 19 October 2025). </a:t>
            </a:r>
          </a:p>
          <a:p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B572D-C545-D1A6-871D-5CF9FC680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578D1-763C-9775-EEC3-AA71FD9B3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92789-ADC5-1609-6514-106DFC540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13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859755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E27DB-49D9-BA5E-974B-3270152A3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08145"/>
          </a:xfrm>
        </p:spPr>
        <p:txBody>
          <a:bodyPr/>
          <a:lstStyle/>
          <a:p>
            <a:pPr algn="ctr"/>
            <a:r>
              <a:rPr lang="en-US" dirty="0"/>
              <a:t>What Is AI 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F74143-F8EF-B192-D39F-37D33CE6C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AI refers to systems that learn from data to make decisions</a:t>
            </a:r>
          </a:p>
          <a:p>
            <a:pPr>
              <a:lnSpc>
                <a:spcPct val="150000"/>
              </a:lnSpc>
            </a:pPr>
            <a:r>
              <a:rPr lang="en-US" dirty="0"/>
              <a:t>Uses machine learning, pattern recognition, and automation</a:t>
            </a:r>
          </a:p>
          <a:p>
            <a:pPr>
              <a:lnSpc>
                <a:spcPct val="150000"/>
              </a:lnSpc>
            </a:pPr>
            <a:r>
              <a:rPr lang="en-US" dirty="0"/>
              <a:t> Enables intelligent responses without explicit programming</a:t>
            </a:r>
          </a:p>
          <a:p>
            <a:pPr>
              <a:lnSpc>
                <a:spcPct val="150000"/>
              </a:lnSpc>
            </a:pPr>
            <a:r>
              <a:rPr lang="en-US" dirty="0"/>
              <a:t>Widely applied in cybersecurity for threat detection and response</a:t>
            </a:r>
          </a:p>
          <a:p>
            <a:pPr>
              <a:lnSpc>
                <a:spcPct val="150000"/>
              </a:lnSpc>
            </a:pPr>
            <a:r>
              <a:rPr lang="en-US" dirty="0"/>
              <a:t>(Okdem &amp; Okdem, 2024)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11C088D4-EE5C-DE4B-8E18-7396BFAC6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7386874-7C53-A4EA-144B-47B4DED6C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A388227-85BA-0761-3BAC-CBC9083C5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2</a:t>
            </a:fld>
            <a:endParaRPr lang="en-GB" noProof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325A2AA-B877-DD72-00FC-9BF11B7C41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2561" y="2061986"/>
            <a:ext cx="3905795" cy="3915321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13853EB9-B98A-A342-5BE4-5D476AAFF8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289263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69"/>
    </mc:Choice>
    <mc:Fallback>
      <p:transition spd="slow" advTm="40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0A888-056C-0399-9F1A-548AADAEC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Why it matter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2F5BC-4A0A-CF06-1F05-BF9ADC43A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Rising volume and complexity of cyber threats</a:t>
            </a:r>
          </a:p>
          <a:p>
            <a:r>
              <a:rPr lang="en-US" dirty="0"/>
              <a:t>Human limitations in manual monitoring</a:t>
            </a:r>
          </a:p>
          <a:p>
            <a:r>
              <a:rPr lang="en-US" dirty="0"/>
              <a:t>AI’s speed, scalability, and adaptability</a:t>
            </a:r>
          </a:p>
          <a:p>
            <a:r>
              <a:rPr lang="en-US" dirty="0"/>
              <a:t>(Ofusori et al., 2024)</a:t>
            </a:r>
            <a:fld id="{4B205B5E-E3BA-4D41-B036-9B2328812CFA}" type="slidenum">
              <a:rPr lang="en-US" smtClean="0"/>
              <a:t>3</a:t>
            </a:fld>
            <a:fld id="{3AA34DA0-DF57-4BFE-94E9-3AE9DD1B9C8A}" type="slidenum">
              <a:rPr lang="en-US" smtClean="0"/>
              <a:t>3</a:t>
            </a:fld>
            <a:fld id="{C88293D9-B6CF-446E-8DC7-5BA04BA2CD80}" type="slidenum">
              <a:rPr lang="en-US" smtClean="0"/>
              <a:t>3</a:t>
            </a:fld>
            <a:fld id="{C0CAA4BF-6179-482F-A526-517388D060FE}" type="slidenum">
              <a:rPr lang="en-US" smtClean="0"/>
              <a:t>3</a:t>
            </a:fld>
            <a:fld id="{1C467823-1F67-4461-85FE-187688FE7B1C}" type="slidenum">
              <a:rPr lang="en-US" smtClean="0"/>
              <a:t>3</a:t>
            </a:fld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                                                                    financial losses from cyber attacks over time (Sectigo Store, 2020)</a:t>
            </a:r>
          </a:p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952B3D-679B-6A6A-5F04-FA151364E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5B166-4724-1F11-8053-3DF998220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pg25304 - UoEO</a:t>
            </a:r>
            <a:endParaRPr lang="en-GB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A9F25E-C1AC-7CF9-4DE2-137B846C5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3</a:t>
            </a:fld>
            <a:endParaRPr lang="en-GB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24726F-BE68-14D7-8620-696F2C3E84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5999" y="2262689"/>
            <a:ext cx="4706007" cy="2791215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E993599E-00ED-7367-7696-F122D354F9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799973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608"/>
    </mc:Choice>
    <mc:Fallback>
      <p:transition spd="slow" advTm="64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357532" cy="1243084"/>
          </a:xfrm>
        </p:spPr>
        <p:txBody>
          <a:bodyPr rtlCol="0" anchor="ctr">
            <a:normAutofit/>
          </a:bodyPr>
          <a:lstStyle/>
          <a:p>
            <a:pPr algn="ctr"/>
            <a:r>
              <a:rPr lang="en-US" sz="2000" dirty="0"/>
              <a:t> AI systems follow a workflow (Suggu, 2025)</a:t>
            </a:r>
            <a:br>
              <a:rPr lang="en-US" sz="2000" dirty="0"/>
            </a:br>
            <a:br>
              <a:rPr lang="en-US" sz="2000" dirty="0"/>
            </a:br>
            <a:endParaRPr lang="en-GB" sz="2000" dirty="0"/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8708214"/>
              </p:ext>
            </p:extLst>
          </p:nvPr>
        </p:nvGraphicFramePr>
        <p:xfrm>
          <a:off x="719570" y="2128827"/>
          <a:ext cx="6742449" cy="3822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36D8B-72A9-51A7-0E92-7F2DC375D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E7AC6D-0395-D8E7-F6E3-157AE785D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196DF-07D3-3C00-89CA-5342DFE52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4</a:t>
            </a:fld>
            <a:endParaRPr lang="en-GB" noProof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CC956E-7D75-2457-7D9B-654C867C8EF6}"/>
              </a:ext>
            </a:extLst>
          </p:cNvPr>
          <p:cNvSpPr txBox="1"/>
          <p:nvPr/>
        </p:nvSpPr>
        <p:spPr>
          <a:xfrm>
            <a:off x="8555712" y="3133618"/>
            <a:ext cx="28447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Uses techniques like supervised learning, unsupervised learning, and neural networks</a:t>
            </a:r>
            <a:endParaRPr lang="en-GB" sz="2400" dirty="0"/>
          </a:p>
        </p:txBody>
      </p:sp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C7E72BC0-A3DC-565B-AAFA-5D0D24E4A2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520"/>
    </mc:Choice>
    <mc:Fallback>
      <p:transition spd="slow" advTm="93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E0ED0-1F6C-0BBC-841D-14EDD6223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dirty="0"/>
              <a:t>Application in Cyber Threat Detection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821F2-8E7C-AB4A-5F25-DDE5F925A0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6" cy="3860708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  <a:p>
            <a:endParaRPr lang="en-US" sz="7200" dirty="0"/>
          </a:p>
          <a:p>
            <a:r>
              <a:rPr lang="en-US" sz="7200" dirty="0"/>
              <a:t>- Intrusion Detection Systems (IDS)</a:t>
            </a:r>
          </a:p>
          <a:p>
            <a:r>
              <a:rPr lang="en-US" sz="7200" dirty="0"/>
              <a:t>- Malware classification</a:t>
            </a:r>
          </a:p>
          <a:p>
            <a:r>
              <a:rPr lang="en-US" sz="7200" dirty="0"/>
              <a:t>- Phishing detection</a:t>
            </a:r>
          </a:p>
          <a:p>
            <a:r>
              <a:rPr lang="en-US" sz="7200" dirty="0"/>
              <a:t>- Behavioural analytics</a:t>
            </a:r>
          </a:p>
          <a:p>
            <a:r>
              <a:rPr lang="en-US" sz="7200" dirty="0"/>
              <a:t>- (Salem et al., 2024)</a:t>
            </a:r>
          </a:p>
          <a:p>
            <a:endParaRPr lang="en-US" sz="7200" dirty="0"/>
          </a:p>
          <a:p>
            <a:endParaRPr lang="en-US" sz="4500" dirty="0"/>
          </a:p>
          <a:p>
            <a:endParaRPr lang="en-US" sz="4500" b="1" dirty="0"/>
          </a:p>
          <a:p>
            <a:endParaRPr lang="en-US" sz="4500" b="1" dirty="0"/>
          </a:p>
          <a:p>
            <a:endParaRPr lang="en-US" sz="4500" b="1" dirty="0"/>
          </a:p>
          <a:p>
            <a:endParaRPr lang="en-US" sz="4500" b="1" dirty="0"/>
          </a:p>
          <a:p>
            <a:r>
              <a:rPr lang="en-US" sz="4500" b="1" dirty="0"/>
              <a:t>                                                                                                   </a:t>
            </a:r>
          </a:p>
          <a:p>
            <a:endParaRPr lang="en-US" dirty="0"/>
          </a:p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57E3D8-3540-475C-F0B5-4AD6BAE92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498987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noProof="0"/>
              <a:t>pg25304 - UoEO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7B63C5-9022-61CD-398A-3B99BA64A2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06533" y="5956137"/>
            <a:ext cx="1425284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noProof="0"/>
              <a:t>19/10/2025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7C3AF-2B0E-C92C-001A-DBB3AC8E5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264399" y="5956137"/>
            <a:ext cx="54487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D57F1E4F-1CFF-5643-939E-217C01CDF565}" type="slidenum">
              <a:rPr lang="en-GB" noProof="0" smtClean="0"/>
              <a:pPr rtl="0">
                <a:spcAft>
                  <a:spcPts val="600"/>
                </a:spcAft>
              </a:pPr>
              <a:t>5</a:t>
            </a:fld>
            <a:endParaRPr lang="en-GB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5B4F7C-7AB0-2412-9CA8-F0B49A7803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162" r="6520" b="-3"/>
          <a:stretch>
            <a:fillRect/>
          </a:stretch>
        </p:blipFill>
        <p:spPr>
          <a:xfrm>
            <a:off x="8056844" y="2180496"/>
            <a:ext cx="2659102" cy="32520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9DA44F-1EC2-8740-DC6A-C14863E3C66D}"/>
              </a:ext>
            </a:extLst>
          </p:cNvPr>
          <p:cNvSpPr txBox="1"/>
          <p:nvPr/>
        </p:nvSpPr>
        <p:spPr>
          <a:xfrm>
            <a:off x="6946341" y="5556416"/>
            <a:ext cx="4664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 applications in cybersecurity(AROBS, 2024)</a:t>
            </a:r>
            <a:endParaRPr lang="en-GB" dirty="0"/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176AB3C5-43F6-ED12-10EA-C1201DAE3A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14861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818"/>
    </mc:Choice>
    <mc:Fallback>
      <p:transition spd="slow" advTm="105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2EBE-461B-0AD8-6E25-D03E93405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GB" dirty="0"/>
              <a:t>Case Study - </a:t>
            </a:r>
            <a:r>
              <a:rPr lang="en-US" dirty="0"/>
              <a:t>Darktrace</a:t>
            </a:r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32075D-9299-4657-87D7-B9987B7FDE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83F412-C6B7-E0D2-1680-14201C91CC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700" r="13553" b="2"/>
          <a:stretch>
            <a:fillRect/>
          </a:stretch>
        </p:blipFill>
        <p:spPr>
          <a:xfrm>
            <a:off x="657225" y="2361056"/>
            <a:ext cx="4962525" cy="36492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A263-9481-8091-5823-7944D737D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/>
              <a:t>- Company: Darktrace (UK-based cybersecurity firm)</a:t>
            </a:r>
          </a:p>
          <a:p>
            <a:r>
              <a:rPr lang="en-US" dirty="0"/>
              <a:t>- Technology: Self-learning AI that models normal behaviour across networks</a:t>
            </a:r>
          </a:p>
          <a:p>
            <a:r>
              <a:rPr lang="en-US" dirty="0"/>
              <a:t>- Application: Detects insider threats and zero-day exploits</a:t>
            </a:r>
          </a:p>
          <a:p>
            <a:r>
              <a:rPr lang="en-US" dirty="0"/>
              <a:t>- Example: Flagged a compromised device exfiltrating data without triggering signature-based alerts</a:t>
            </a:r>
          </a:p>
          <a:p>
            <a:r>
              <a:rPr lang="en-US" dirty="0"/>
              <a:t>- (Rayport &amp; Lefort, 2024)</a:t>
            </a:r>
          </a:p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06A69-A3FC-A4EE-A3C7-8E442E778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noProof="0"/>
              <a:t>pg25304 - UoEO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2510E-078C-9A7D-224D-0562A0B9D9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00800"/>
            <a:ext cx="2844799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noProof="0"/>
              <a:t>19/10/2025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4E32C-2982-F329-0417-E0CCBB24C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D57F1E4F-1CFF-5643-939E-217C01CDF565}" type="slidenum">
              <a:rPr lang="en-GB" noProof="0" smtClean="0"/>
              <a:pPr rtl="0">
                <a:spcAft>
                  <a:spcPts val="600"/>
                </a:spcAft>
              </a:pPr>
              <a:t>6</a:t>
            </a:fld>
            <a:endParaRPr lang="en-GB" noProof="0"/>
          </a:p>
        </p:txBody>
      </p:sp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F6950645-C669-C290-3BF1-5D7851BDB8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83002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723"/>
    </mc:Choice>
    <mc:Fallback>
      <p:transition spd="slow" advTm="150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09387-D8AF-BA25-4933-DFAA51309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GB" dirty="0"/>
              <a:t>Case Study – IBM Watson for cybersecurity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E9758B-E361-4084-8D9F-729FA6C4A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of a company&#10;&#10;AI-generated content may be incorrect.">
            <a:extLst>
              <a:ext uri="{FF2B5EF4-FFF2-40B4-BE49-F238E27FC236}">
                <a16:creationId xmlns:a16="http://schemas.microsoft.com/office/drawing/2014/main" id="{0EFD50C8-C22F-569A-DCDA-756F7012D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004" y="2361056"/>
            <a:ext cx="4604966" cy="364921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D60A0-9C87-64FA-EB25-0E433F38E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r>
              <a:rPr lang="en-US" dirty="0"/>
              <a:t>- Technology: IBM Watson uses NLP and machine learning to analyse threat intelligence</a:t>
            </a:r>
          </a:p>
          <a:p>
            <a:r>
              <a:rPr lang="en-US" dirty="0"/>
              <a:t>- Benefit: Accelerates incident response by automating analysis</a:t>
            </a:r>
          </a:p>
          <a:p>
            <a:r>
              <a:rPr lang="en-US" dirty="0"/>
              <a:t>- Integration: Works with SIEM platforms to enhance detection and decision-making</a:t>
            </a:r>
          </a:p>
          <a:p>
            <a:r>
              <a:rPr lang="en-US" dirty="0"/>
              <a:t>- (IBM Security, 2024)</a:t>
            </a:r>
          </a:p>
          <a:p>
            <a:r>
              <a:rPr lang="en-GB" dirty="0"/>
              <a:t>Logo source: PNGItem (2024)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F94E5-71CB-8103-A3EE-99C27C1A8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00800"/>
            <a:ext cx="6917210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noProof="0"/>
              <a:t>pg25304 - UoEO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ECC302-0DA2-704D-3246-A7370AFF62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00800"/>
            <a:ext cx="2844799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noProof="0"/>
              <a:t>19/10/2025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E8C06-8DC2-9C92-3B96-A614F696D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00800"/>
            <a:ext cx="1052508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D57F1E4F-1CFF-5643-939E-217C01CDF565}" type="slidenum">
              <a:rPr lang="en-GB" noProof="0" smtClean="0"/>
              <a:pPr rtl="0">
                <a:spcAft>
                  <a:spcPts val="600"/>
                </a:spcAft>
              </a:pPr>
              <a:t>7</a:t>
            </a:fld>
            <a:endParaRPr lang="en-GB" noProof="0"/>
          </a:p>
        </p:txBody>
      </p:sp>
      <p:pic>
        <p:nvPicPr>
          <p:cNvPr id="36" name="Audio 35">
            <a:hlinkClick r:id="" action="ppaction://media"/>
            <a:extLst>
              <a:ext uri="{FF2B5EF4-FFF2-40B4-BE49-F238E27FC236}">
                <a16:creationId xmlns:a16="http://schemas.microsoft.com/office/drawing/2014/main" id="{C0E3066A-D5B3-536D-F2DB-80F6C3365F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35694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755"/>
    </mc:Choice>
    <mc:Fallback>
      <p:transition spd="slow" advTm="1517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01409-5E7C-8EB7-1308-656399F52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Benefits vs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9E0E0-6BEC-59A6-1B50-02D8C1249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(Kumar et al., 2024)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9F1C1-A2A1-673B-8E7B-897E1EE9A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C59CE-8DE0-24B2-CDDD-BF07E6355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08A75-0ADA-B5E7-E1E7-768F58BC8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8</a:t>
            </a:fld>
            <a:endParaRPr lang="en-GB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E4B4CE-A740-CE30-CB46-072A3509D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9890" y="2304893"/>
            <a:ext cx="6592220" cy="2248214"/>
          </a:xfrm>
          <a:prstGeom prst="rect">
            <a:avLst/>
          </a:prstGeom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4A98A8E3-0C3A-4A71-4560-905D71BEDD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57122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53"/>
    </mc:Choice>
    <mc:Fallback>
      <p:transition spd="slow" advTm="57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78CF7-BD2A-1E6D-F875-1D4855DD1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Future 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90BF4-0E02-A5D0-6384-20FCABA6C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 AI-driven autonomous response: Real-time, self-initiated threat mitigation without human intervention</a:t>
            </a:r>
          </a:p>
          <a:p>
            <a:r>
              <a:rPr lang="en-GB" dirty="0"/>
              <a:t>- Quantum-safe algorithms: Cryptographic standards resistant to quantum computing attacks</a:t>
            </a:r>
          </a:p>
          <a:p>
            <a:r>
              <a:rPr lang="en-GB" dirty="0"/>
              <a:t>- Ethical AI in cybersecurity: Transparent (Explainable AI (XAI)), accountable</a:t>
            </a:r>
          </a:p>
          <a:p>
            <a:r>
              <a:rPr lang="en-GB" dirty="0"/>
              <a:t>, and privacy (GDPR)-respecting AI deployment</a:t>
            </a:r>
          </a:p>
          <a:p>
            <a:endParaRPr lang="en-GB" dirty="0"/>
          </a:p>
          <a:p>
            <a:pPr algn="ctr"/>
            <a:endParaRPr lang="en-GB" dirty="0"/>
          </a:p>
          <a:p>
            <a:pPr marL="0" indent="0" algn="ctr">
              <a:buNone/>
            </a:pPr>
            <a:r>
              <a:rPr lang="en-GB" dirty="0"/>
              <a:t>(Adkins et al., 2025; NIST, 2024; KPMG, 2025)</a:t>
            </a:r>
          </a:p>
          <a:p>
            <a:pPr marL="0" indent="0" algn="ctr">
              <a:buNone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FA1A1-3180-6207-857A-6FC211426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n-GB" noProof="0"/>
              <a:t>19/10/2025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05208-5107-2D04-831A-22A1F0664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 noProof="0"/>
              <a:t>pg25304 - UoEO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389F5-030E-070A-5CEF-7941F4CF6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GB" noProof="0" smtClean="0"/>
              <a:pPr rtl="0"/>
              <a:t>9</a:t>
            </a:fld>
            <a:endParaRPr lang="en-GB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3260BA-ABC2-6C90-BB3E-86DD752045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8260" y="3933417"/>
            <a:ext cx="2896004" cy="2924583"/>
          </a:xfrm>
          <a:prstGeom prst="rect">
            <a:avLst/>
          </a:prstGeom>
        </p:spPr>
      </p:pic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D75F3E28-AEEF-4CCE-CAC6-A2DB3C45A7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8872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384"/>
    </mc:Choice>
    <mc:Fallback>
      <p:transition spd="slow" advTm="149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Dividend design</Template>
  <TotalTime>1663</TotalTime>
  <Words>1198</Words>
  <Application>Microsoft Office PowerPoint</Application>
  <PresentationFormat>Widescreen</PresentationFormat>
  <Paragraphs>136</Paragraphs>
  <Slides>13</Slides>
  <Notes>4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Gill Sans MT</vt:lpstr>
      <vt:lpstr>Wingdings 2</vt:lpstr>
      <vt:lpstr>Dividend</vt:lpstr>
      <vt:lpstr>AI in Cyber Threat Detection</vt:lpstr>
      <vt:lpstr>What Is AI ?</vt:lpstr>
      <vt:lpstr>Why it matter</vt:lpstr>
      <vt:lpstr> AI systems follow a workflow (Suggu, 2025)  </vt:lpstr>
      <vt:lpstr>Application in Cyber Threat Detection</vt:lpstr>
      <vt:lpstr>Case Study - Darktrace</vt:lpstr>
      <vt:lpstr>Case Study – IBM Watson for cybersecurity</vt:lpstr>
      <vt:lpstr>Benefits vs Challenges</vt:lpstr>
      <vt:lpstr>Future Outlook</vt:lpstr>
      <vt:lpstr>Conclusion - AI is essential for modern cyber defense</vt:lpstr>
      <vt:lpstr>Thank you</vt:lpstr>
      <vt:lpstr>References A-Q</vt:lpstr>
      <vt:lpstr>References Continued R-Z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Ghorbani, Payman</dc:creator>
  <cp:lastModifiedBy>Ghorbani, Payman</cp:lastModifiedBy>
  <cp:revision>1</cp:revision>
  <dcterms:created xsi:type="dcterms:W3CDTF">2025-10-19T13:07:13Z</dcterms:created>
  <dcterms:modified xsi:type="dcterms:W3CDTF">2025-10-20T16:55:17Z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